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6"/>
  </p:notesMasterIdLst>
  <p:sldIdLst>
    <p:sldId id="256" r:id="rId2"/>
    <p:sldId id="257" r:id="rId3"/>
    <p:sldId id="292" r:id="rId4"/>
    <p:sldId id="295" r:id="rId5"/>
    <p:sldId id="296" r:id="rId6"/>
    <p:sldId id="297" r:id="rId7"/>
    <p:sldId id="302" r:id="rId8"/>
    <p:sldId id="298" r:id="rId9"/>
    <p:sldId id="299" r:id="rId10"/>
    <p:sldId id="303" r:id="rId11"/>
    <p:sldId id="304" r:id="rId12"/>
    <p:sldId id="313" r:id="rId13"/>
    <p:sldId id="307" r:id="rId14"/>
    <p:sldId id="305" r:id="rId15"/>
    <p:sldId id="314" r:id="rId16"/>
    <p:sldId id="310" r:id="rId17"/>
    <p:sldId id="293" r:id="rId18"/>
    <p:sldId id="308" r:id="rId19"/>
    <p:sldId id="311" r:id="rId20"/>
    <p:sldId id="312" r:id="rId21"/>
    <p:sldId id="300" r:id="rId22"/>
    <p:sldId id="301" r:id="rId23"/>
    <p:sldId id="294" r:id="rId24"/>
    <p:sldId id="291" r:id="rId25"/>
  </p:sldIdLst>
  <p:sldSz cx="9144000" cy="6858000" type="screen4x3"/>
  <p:notesSz cx="6797675" cy="9874250"/>
  <p:embeddedFontLst>
    <p:embeddedFont>
      <p:font typeface="Malgun Gothic" panose="020B0503020000020004" pitchFamily="34" charset="-127"/>
      <p:regular r:id="rId27"/>
      <p:bold r:id="rId28"/>
    </p:embeddedFont>
    <p:embeddedFont>
      <p:font typeface="Gulim" panose="020B0604020202020204" charset="-127"/>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g9heh5Mxy4arCa4oDhKVJvNGu2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3EB5"/>
    <a:srgbClr val="FFFFFF"/>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B21C0F-F722-41C6-8F11-3FE864F6A2A7}">
  <a:tblStyle styleId="{D4B21C0F-F722-41C6-8F11-3FE864F6A2A7}" styleName="Table_0">
    <a:wholeTbl>
      <a:tcTxStyle b="off" i="off">
        <a:font>
          <a:latin typeface="맑은 고딕"/>
          <a:ea typeface="맑은 고딕"/>
          <a:cs typeface="맑은 고딕"/>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04"/>
    <p:restoredTop sz="94710"/>
  </p:normalViewPr>
  <p:slideViewPr>
    <p:cSldViewPr snapToGrid="0">
      <p:cViewPr>
        <p:scale>
          <a:sx n="50" d="100"/>
          <a:sy n="50" d="100"/>
        </p:scale>
        <p:origin x="2419" y="77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Gulim"/>
                <a:ea typeface="Gulim"/>
                <a:cs typeface="Gulim"/>
                <a:sym typeface="Gulim"/>
              </a:defRPr>
            </a:lvl2pPr>
            <a:lvl3pPr marR="0" lvl="2" algn="l" rtl="0">
              <a:spcBef>
                <a:spcPts val="0"/>
              </a:spcBef>
              <a:spcAft>
                <a:spcPts val="0"/>
              </a:spcAft>
              <a:buSzPts val="1400"/>
              <a:buNone/>
              <a:defRPr sz="1800" b="0" i="0" u="none" strike="noStrike" cap="none">
                <a:solidFill>
                  <a:schemeClr val="dk1"/>
                </a:solidFill>
                <a:latin typeface="Gulim"/>
                <a:ea typeface="Gulim"/>
                <a:cs typeface="Gulim"/>
                <a:sym typeface="Gulim"/>
              </a:defRPr>
            </a:lvl3pPr>
            <a:lvl4pPr marR="0" lvl="3" algn="l" rtl="0">
              <a:spcBef>
                <a:spcPts val="0"/>
              </a:spcBef>
              <a:spcAft>
                <a:spcPts val="0"/>
              </a:spcAft>
              <a:buSzPts val="1400"/>
              <a:buNone/>
              <a:defRPr sz="1800" b="0" i="0" u="none" strike="noStrike" cap="none">
                <a:solidFill>
                  <a:schemeClr val="dk1"/>
                </a:solidFill>
                <a:latin typeface="Gulim"/>
                <a:ea typeface="Gulim"/>
                <a:cs typeface="Gulim"/>
                <a:sym typeface="Gulim"/>
              </a:defRPr>
            </a:lvl4pPr>
            <a:lvl5pPr marR="0" lvl="4" algn="l" rtl="0">
              <a:spcBef>
                <a:spcPts val="0"/>
              </a:spcBef>
              <a:spcAft>
                <a:spcPts val="0"/>
              </a:spcAft>
              <a:buSzPts val="1400"/>
              <a:buNone/>
              <a:defRPr sz="1800" b="0" i="0" u="none" strike="noStrike" cap="none">
                <a:solidFill>
                  <a:schemeClr val="dk1"/>
                </a:solidFill>
                <a:latin typeface="Gulim"/>
                <a:ea typeface="Gulim"/>
                <a:cs typeface="Gulim"/>
                <a:sym typeface="Gulim"/>
              </a:defRPr>
            </a:lvl5pPr>
            <a:lvl6pPr marR="0" lvl="5" algn="l" rtl="0">
              <a:spcBef>
                <a:spcPts val="0"/>
              </a:spcBef>
              <a:spcAft>
                <a:spcPts val="0"/>
              </a:spcAft>
              <a:buSzPts val="1400"/>
              <a:buNone/>
              <a:defRPr sz="1800" b="0" i="0" u="none" strike="noStrike" cap="none">
                <a:solidFill>
                  <a:schemeClr val="dk1"/>
                </a:solidFill>
                <a:latin typeface="Gulim"/>
                <a:ea typeface="Gulim"/>
                <a:cs typeface="Gulim"/>
                <a:sym typeface="Gulim"/>
              </a:defRPr>
            </a:lvl6pPr>
            <a:lvl7pPr marR="0" lvl="6" algn="l" rtl="0">
              <a:spcBef>
                <a:spcPts val="0"/>
              </a:spcBef>
              <a:spcAft>
                <a:spcPts val="0"/>
              </a:spcAft>
              <a:buSzPts val="1400"/>
              <a:buNone/>
              <a:defRPr sz="1800" b="0" i="0" u="none" strike="noStrike" cap="none">
                <a:solidFill>
                  <a:schemeClr val="dk1"/>
                </a:solidFill>
                <a:latin typeface="Gulim"/>
                <a:ea typeface="Gulim"/>
                <a:cs typeface="Gulim"/>
                <a:sym typeface="Gulim"/>
              </a:defRPr>
            </a:lvl7pPr>
            <a:lvl8pPr marR="0" lvl="7" algn="l" rtl="0">
              <a:spcBef>
                <a:spcPts val="0"/>
              </a:spcBef>
              <a:spcAft>
                <a:spcPts val="0"/>
              </a:spcAft>
              <a:buSzPts val="1400"/>
              <a:buNone/>
              <a:defRPr sz="1800" b="0" i="0" u="none" strike="noStrike" cap="none">
                <a:solidFill>
                  <a:schemeClr val="dk1"/>
                </a:solidFill>
                <a:latin typeface="Gulim"/>
                <a:ea typeface="Gulim"/>
                <a:cs typeface="Gulim"/>
                <a:sym typeface="Gulim"/>
              </a:defRPr>
            </a:lvl8pPr>
            <a:lvl9pPr marR="0" lvl="8" algn="l" rtl="0">
              <a:spcBef>
                <a:spcPts val="0"/>
              </a:spcBef>
              <a:spcAft>
                <a:spcPts val="0"/>
              </a:spcAft>
              <a:buSzPts val="1400"/>
              <a:buNone/>
              <a:defRPr sz="1800" b="0" i="0" u="none" strike="noStrike" cap="none">
                <a:solidFill>
                  <a:schemeClr val="dk1"/>
                </a:solidFill>
                <a:latin typeface="Gulim"/>
                <a:ea typeface="Gulim"/>
                <a:cs typeface="Gulim"/>
                <a:sym typeface="Gulim"/>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Gulim"/>
                <a:ea typeface="Gulim"/>
                <a:cs typeface="Gulim"/>
                <a:sym typeface="Gulim"/>
              </a:defRPr>
            </a:lvl2pPr>
            <a:lvl3pPr marR="0" lvl="2" algn="l" rtl="0">
              <a:spcBef>
                <a:spcPts val="0"/>
              </a:spcBef>
              <a:spcAft>
                <a:spcPts val="0"/>
              </a:spcAft>
              <a:buSzPts val="1400"/>
              <a:buNone/>
              <a:defRPr sz="1800" b="0" i="0" u="none" strike="noStrike" cap="none">
                <a:solidFill>
                  <a:schemeClr val="dk1"/>
                </a:solidFill>
                <a:latin typeface="Gulim"/>
                <a:ea typeface="Gulim"/>
                <a:cs typeface="Gulim"/>
                <a:sym typeface="Gulim"/>
              </a:defRPr>
            </a:lvl3pPr>
            <a:lvl4pPr marR="0" lvl="3" algn="l" rtl="0">
              <a:spcBef>
                <a:spcPts val="0"/>
              </a:spcBef>
              <a:spcAft>
                <a:spcPts val="0"/>
              </a:spcAft>
              <a:buSzPts val="1400"/>
              <a:buNone/>
              <a:defRPr sz="1800" b="0" i="0" u="none" strike="noStrike" cap="none">
                <a:solidFill>
                  <a:schemeClr val="dk1"/>
                </a:solidFill>
                <a:latin typeface="Gulim"/>
                <a:ea typeface="Gulim"/>
                <a:cs typeface="Gulim"/>
                <a:sym typeface="Gulim"/>
              </a:defRPr>
            </a:lvl4pPr>
            <a:lvl5pPr marR="0" lvl="4" algn="l" rtl="0">
              <a:spcBef>
                <a:spcPts val="0"/>
              </a:spcBef>
              <a:spcAft>
                <a:spcPts val="0"/>
              </a:spcAft>
              <a:buSzPts val="1400"/>
              <a:buNone/>
              <a:defRPr sz="1800" b="0" i="0" u="none" strike="noStrike" cap="none">
                <a:solidFill>
                  <a:schemeClr val="dk1"/>
                </a:solidFill>
                <a:latin typeface="Gulim"/>
                <a:ea typeface="Gulim"/>
                <a:cs typeface="Gulim"/>
                <a:sym typeface="Gulim"/>
              </a:defRPr>
            </a:lvl5pPr>
            <a:lvl6pPr marR="0" lvl="5" algn="l" rtl="0">
              <a:spcBef>
                <a:spcPts val="0"/>
              </a:spcBef>
              <a:spcAft>
                <a:spcPts val="0"/>
              </a:spcAft>
              <a:buSzPts val="1400"/>
              <a:buNone/>
              <a:defRPr sz="1800" b="0" i="0" u="none" strike="noStrike" cap="none">
                <a:solidFill>
                  <a:schemeClr val="dk1"/>
                </a:solidFill>
                <a:latin typeface="Gulim"/>
                <a:ea typeface="Gulim"/>
                <a:cs typeface="Gulim"/>
                <a:sym typeface="Gulim"/>
              </a:defRPr>
            </a:lvl6pPr>
            <a:lvl7pPr marR="0" lvl="6" algn="l" rtl="0">
              <a:spcBef>
                <a:spcPts val="0"/>
              </a:spcBef>
              <a:spcAft>
                <a:spcPts val="0"/>
              </a:spcAft>
              <a:buSzPts val="1400"/>
              <a:buNone/>
              <a:defRPr sz="1800" b="0" i="0" u="none" strike="noStrike" cap="none">
                <a:solidFill>
                  <a:schemeClr val="dk1"/>
                </a:solidFill>
                <a:latin typeface="Gulim"/>
                <a:ea typeface="Gulim"/>
                <a:cs typeface="Gulim"/>
                <a:sym typeface="Gulim"/>
              </a:defRPr>
            </a:lvl7pPr>
            <a:lvl8pPr marR="0" lvl="7" algn="l" rtl="0">
              <a:spcBef>
                <a:spcPts val="0"/>
              </a:spcBef>
              <a:spcAft>
                <a:spcPts val="0"/>
              </a:spcAft>
              <a:buSzPts val="1400"/>
              <a:buNone/>
              <a:defRPr sz="1800" b="0" i="0" u="none" strike="noStrike" cap="none">
                <a:solidFill>
                  <a:schemeClr val="dk1"/>
                </a:solidFill>
                <a:latin typeface="Gulim"/>
                <a:ea typeface="Gulim"/>
                <a:cs typeface="Gulim"/>
                <a:sym typeface="Gulim"/>
              </a:defRPr>
            </a:lvl8pPr>
            <a:lvl9pPr marR="0" lvl="8" algn="l" rtl="0">
              <a:spcBef>
                <a:spcPts val="0"/>
              </a:spcBef>
              <a:spcAft>
                <a:spcPts val="0"/>
              </a:spcAft>
              <a:buSzPts val="1400"/>
              <a:buNone/>
              <a:defRPr sz="1800" b="0" i="0" u="none" strike="noStrike" cap="none">
                <a:solidFill>
                  <a:schemeClr val="dk1"/>
                </a:solidFill>
                <a:latin typeface="Gulim"/>
                <a:ea typeface="Gulim"/>
                <a:cs typeface="Gulim"/>
                <a:sym typeface="Gulim"/>
              </a:defRPr>
            </a:lvl9pPr>
          </a:lstStyle>
          <a:p>
            <a:endParaRPr/>
          </a:p>
        </p:txBody>
      </p:sp>
      <p:sp>
        <p:nvSpPr>
          <p:cNvPr id="5" name="Google Shape;5;n"/>
          <p:cNvSpPr>
            <a:spLocks noGrp="1" noRot="1" noChangeAspect="1"/>
          </p:cNvSpPr>
          <p:nvPr>
            <p:ph type="sldImg" idx="3"/>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36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36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36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36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Gulim"/>
                <a:ea typeface="Gulim"/>
                <a:cs typeface="Gulim"/>
                <a:sym typeface="Gulim"/>
              </a:defRPr>
            </a:lvl2pPr>
            <a:lvl3pPr marR="0" lvl="2" algn="l" rtl="0">
              <a:spcBef>
                <a:spcPts val="0"/>
              </a:spcBef>
              <a:spcAft>
                <a:spcPts val="0"/>
              </a:spcAft>
              <a:buSzPts val="1400"/>
              <a:buNone/>
              <a:defRPr sz="1800" b="0" i="0" u="none" strike="noStrike" cap="none">
                <a:solidFill>
                  <a:schemeClr val="dk1"/>
                </a:solidFill>
                <a:latin typeface="Gulim"/>
                <a:ea typeface="Gulim"/>
                <a:cs typeface="Gulim"/>
                <a:sym typeface="Gulim"/>
              </a:defRPr>
            </a:lvl3pPr>
            <a:lvl4pPr marR="0" lvl="3" algn="l" rtl="0">
              <a:spcBef>
                <a:spcPts val="0"/>
              </a:spcBef>
              <a:spcAft>
                <a:spcPts val="0"/>
              </a:spcAft>
              <a:buSzPts val="1400"/>
              <a:buNone/>
              <a:defRPr sz="1800" b="0" i="0" u="none" strike="noStrike" cap="none">
                <a:solidFill>
                  <a:schemeClr val="dk1"/>
                </a:solidFill>
                <a:latin typeface="Gulim"/>
                <a:ea typeface="Gulim"/>
                <a:cs typeface="Gulim"/>
                <a:sym typeface="Gulim"/>
              </a:defRPr>
            </a:lvl4pPr>
            <a:lvl5pPr marR="0" lvl="4" algn="l" rtl="0">
              <a:spcBef>
                <a:spcPts val="0"/>
              </a:spcBef>
              <a:spcAft>
                <a:spcPts val="0"/>
              </a:spcAft>
              <a:buSzPts val="1400"/>
              <a:buNone/>
              <a:defRPr sz="1800" b="0" i="0" u="none" strike="noStrike" cap="none">
                <a:solidFill>
                  <a:schemeClr val="dk1"/>
                </a:solidFill>
                <a:latin typeface="Gulim"/>
                <a:ea typeface="Gulim"/>
                <a:cs typeface="Gulim"/>
                <a:sym typeface="Gulim"/>
              </a:defRPr>
            </a:lvl5pPr>
            <a:lvl6pPr marR="0" lvl="5" algn="l" rtl="0">
              <a:spcBef>
                <a:spcPts val="0"/>
              </a:spcBef>
              <a:spcAft>
                <a:spcPts val="0"/>
              </a:spcAft>
              <a:buSzPts val="1400"/>
              <a:buNone/>
              <a:defRPr sz="1800" b="0" i="0" u="none" strike="noStrike" cap="none">
                <a:solidFill>
                  <a:schemeClr val="dk1"/>
                </a:solidFill>
                <a:latin typeface="Gulim"/>
                <a:ea typeface="Gulim"/>
                <a:cs typeface="Gulim"/>
                <a:sym typeface="Gulim"/>
              </a:defRPr>
            </a:lvl6pPr>
            <a:lvl7pPr marR="0" lvl="6" algn="l" rtl="0">
              <a:spcBef>
                <a:spcPts val="0"/>
              </a:spcBef>
              <a:spcAft>
                <a:spcPts val="0"/>
              </a:spcAft>
              <a:buSzPts val="1400"/>
              <a:buNone/>
              <a:defRPr sz="1800" b="0" i="0" u="none" strike="noStrike" cap="none">
                <a:solidFill>
                  <a:schemeClr val="dk1"/>
                </a:solidFill>
                <a:latin typeface="Gulim"/>
                <a:ea typeface="Gulim"/>
                <a:cs typeface="Gulim"/>
                <a:sym typeface="Gulim"/>
              </a:defRPr>
            </a:lvl7pPr>
            <a:lvl8pPr marR="0" lvl="7" algn="l" rtl="0">
              <a:spcBef>
                <a:spcPts val="0"/>
              </a:spcBef>
              <a:spcAft>
                <a:spcPts val="0"/>
              </a:spcAft>
              <a:buSzPts val="1400"/>
              <a:buNone/>
              <a:defRPr sz="1800" b="0" i="0" u="none" strike="noStrike" cap="none">
                <a:solidFill>
                  <a:schemeClr val="dk1"/>
                </a:solidFill>
                <a:latin typeface="Gulim"/>
                <a:ea typeface="Gulim"/>
                <a:cs typeface="Gulim"/>
                <a:sym typeface="Gulim"/>
              </a:defRPr>
            </a:lvl8pPr>
            <a:lvl9pPr marR="0" lvl="8" algn="l" rtl="0">
              <a:spcBef>
                <a:spcPts val="0"/>
              </a:spcBef>
              <a:spcAft>
                <a:spcPts val="0"/>
              </a:spcAft>
              <a:buSzPts val="1400"/>
              <a:buNone/>
              <a:defRPr sz="1800" b="0" i="0" u="none" strike="noStrike" cap="none">
                <a:solidFill>
                  <a:schemeClr val="dk1"/>
                </a:solidFill>
                <a:latin typeface="Gulim"/>
                <a:ea typeface="Gulim"/>
                <a:cs typeface="Gulim"/>
                <a:sym typeface="Gulim"/>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 name="Google Shape;90;p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1" name="Google Shape;91;p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1</a:t>
            </a:fld>
            <a:endParaRPr sz="1200" b="0" i="0" u="none" strike="noStrike" cap="none">
              <a:solidFill>
                <a:schemeClr val="dk1"/>
              </a:solidFill>
              <a:latin typeface="Malgun Gothic"/>
              <a:ea typeface="Malgun Gothic"/>
              <a:cs typeface="Malgun Gothic"/>
              <a:sym typeface="Malgun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9" name="Google Shape;99;p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3" name="Google Shape;373;p3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7"/>
        <p:cNvGrpSpPr/>
        <p:nvPr/>
      </p:nvGrpSpPr>
      <p:grpSpPr>
        <a:xfrm>
          <a:off x="0" y="0"/>
          <a:ext cx="0" cy="0"/>
          <a:chOff x="0" y="0"/>
          <a:chExt cx="0" cy="0"/>
        </a:xfrm>
      </p:grpSpPr>
      <p:sp>
        <p:nvSpPr>
          <p:cNvPr id="18" name="Google Shape;18;p38"/>
          <p:cNvSpPr txBox="1">
            <a:spLocks noGrp="1"/>
          </p:cNvSpPr>
          <p:nvPr>
            <p:ph type="ctrTitle"/>
          </p:nvPr>
        </p:nvSpPr>
        <p:spPr>
          <a:xfrm>
            <a:off x="685800" y="1601785"/>
            <a:ext cx="7772400" cy="1684339"/>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SzPts val="1400"/>
              <a:buNone/>
              <a:defRPr sz="4400" i="1">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8"/>
          <p:cNvSpPr txBox="1">
            <a:spLocks noGrp="1"/>
          </p:cNvSpPr>
          <p:nvPr>
            <p:ph type="subTitle" idx="1"/>
          </p:nvPr>
        </p:nvSpPr>
        <p:spPr>
          <a:xfrm>
            <a:off x="2071670" y="3319474"/>
            <a:ext cx="6400800" cy="1752600"/>
          </a:xfrm>
          <a:prstGeom prst="rect">
            <a:avLst/>
          </a:prstGeom>
          <a:noFill/>
          <a:ln>
            <a:noFill/>
          </a:ln>
        </p:spPr>
        <p:txBody>
          <a:bodyPr spcFirstLastPara="1" wrap="square" lIns="91425" tIns="45700" rIns="91425" bIns="45700" anchor="t" anchorCtr="0">
            <a:noAutofit/>
          </a:bodyPr>
          <a:lstStyle>
            <a:lvl1pPr lvl="0" algn="r">
              <a:spcBef>
                <a:spcPts val="480"/>
              </a:spcBef>
              <a:spcAft>
                <a:spcPts val="0"/>
              </a:spcAft>
              <a:buClr>
                <a:schemeClr val="dk1"/>
              </a:buClr>
              <a:buSzPts val="2400"/>
              <a:buNone/>
              <a:defRPr b="1">
                <a:solidFill>
                  <a:schemeClr val="dk1"/>
                </a:solidFill>
                <a:latin typeface="Times New Roman"/>
                <a:ea typeface="Times New Roman"/>
                <a:cs typeface="Times New Roman"/>
                <a:sym typeface="Times New Roman"/>
              </a:defRPr>
            </a:lvl1pPr>
            <a:lvl2pPr lvl="1" algn="ctr">
              <a:spcBef>
                <a:spcPts val="400"/>
              </a:spcBef>
              <a:spcAft>
                <a:spcPts val="0"/>
              </a:spcAft>
              <a:buClr>
                <a:srgbClr val="888888"/>
              </a:buClr>
              <a:buSzPts val="20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0" name="Google Shape;20;p38"/>
          <p:cNvSpPr txBox="1">
            <a:spLocks noGrp="1"/>
          </p:cNvSpPr>
          <p:nvPr>
            <p:ph type="dt" idx="10"/>
          </p:nvPr>
        </p:nvSpPr>
        <p:spPr>
          <a:xfrm>
            <a:off x="385763" y="6464300"/>
            <a:ext cx="3543300" cy="292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8"/>
          <p:cNvSpPr txBox="1">
            <a:spLocks noGrp="1"/>
          </p:cNvSpPr>
          <p:nvPr>
            <p:ph type="ftr" idx="11"/>
          </p:nvPr>
        </p:nvSpPr>
        <p:spPr>
          <a:xfrm>
            <a:off x="3124200" y="6464300"/>
            <a:ext cx="2895600" cy="292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8"/>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6"/>
        <p:cNvGrpSpPr/>
        <p:nvPr/>
      </p:nvGrpSpPr>
      <p:grpSpPr>
        <a:xfrm>
          <a:off x="0" y="0"/>
          <a:ext cx="0" cy="0"/>
          <a:chOff x="0" y="0"/>
          <a:chExt cx="0" cy="0"/>
        </a:xfrm>
      </p:grpSpPr>
      <p:sp>
        <p:nvSpPr>
          <p:cNvPr id="77" name="Google Shape;77;p47"/>
          <p:cNvSpPr txBox="1">
            <a:spLocks noGrp="1"/>
          </p:cNvSpPr>
          <p:nvPr>
            <p:ph type="title"/>
          </p:nvPr>
        </p:nvSpPr>
        <p:spPr>
          <a:xfrm>
            <a:off x="457200" y="203200"/>
            <a:ext cx="8229600" cy="7254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7"/>
          <p:cNvSpPr txBox="1">
            <a:spLocks noGrp="1"/>
          </p:cNvSpPr>
          <p:nvPr>
            <p:ph type="body" idx="1"/>
          </p:nvPr>
        </p:nvSpPr>
        <p:spPr>
          <a:xfrm rot="5400000">
            <a:off x="1964532" y="-435768"/>
            <a:ext cx="5214937"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47"/>
          <p:cNvSpPr txBox="1">
            <a:spLocks noGrp="1"/>
          </p:cNvSpPr>
          <p:nvPr>
            <p:ph type="dt" idx="10"/>
          </p:nvPr>
        </p:nvSpPr>
        <p:spPr>
          <a:xfrm>
            <a:off x="457200" y="6464300"/>
            <a:ext cx="3543300" cy="292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7"/>
          <p:cNvSpPr txBox="1">
            <a:spLocks noGrp="1"/>
          </p:cNvSpPr>
          <p:nvPr>
            <p:ph type="ftr" idx="11"/>
          </p:nvPr>
        </p:nvSpPr>
        <p:spPr>
          <a:xfrm>
            <a:off x="3124200" y="6464300"/>
            <a:ext cx="2895600" cy="292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7"/>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1">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200" b="1">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200" b="1">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200" b="1">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200" b="1">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200" b="1">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200" b="1">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200" b="1">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200" b="1">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2"/>
        <p:cNvGrpSpPr/>
        <p:nvPr/>
      </p:nvGrpSpPr>
      <p:grpSpPr>
        <a:xfrm>
          <a:off x="0" y="0"/>
          <a:ext cx="0" cy="0"/>
          <a:chOff x="0" y="0"/>
          <a:chExt cx="0" cy="0"/>
        </a:xfrm>
      </p:grpSpPr>
      <p:sp>
        <p:nvSpPr>
          <p:cNvPr id="83" name="Google Shape;83;p4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48"/>
          <p:cNvSpPr txBox="1">
            <a:spLocks noGrp="1"/>
          </p:cNvSpPr>
          <p:nvPr>
            <p:ph type="dt" idx="10"/>
          </p:nvPr>
        </p:nvSpPr>
        <p:spPr>
          <a:xfrm>
            <a:off x="457200" y="6464300"/>
            <a:ext cx="3543300" cy="292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8"/>
          <p:cNvSpPr txBox="1">
            <a:spLocks noGrp="1"/>
          </p:cNvSpPr>
          <p:nvPr>
            <p:ph type="ftr" idx="11"/>
          </p:nvPr>
        </p:nvSpPr>
        <p:spPr>
          <a:xfrm>
            <a:off x="3124200" y="6464300"/>
            <a:ext cx="2895600" cy="292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8"/>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1">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200" b="1">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200" b="1">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200" b="1">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200" b="1">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200" b="1">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200" b="1">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200" b="1">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200" b="1">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3"/>
        <p:cNvGrpSpPr/>
        <p:nvPr/>
      </p:nvGrpSpPr>
      <p:grpSpPr>
        <a:xfrm>
          <a:off x="0" y="0"/>
          <a:ext cx="0" cy="0"/>
          <a:chOff x="0" y="0"/>
          <a:chExt cx="0" cy="0"/>
        </a:xfrm>
      </p:grpSpPr>
      <p:pic>
        <p:nvPicPr>
          <p:cNvPr id="24" name="Google Shape;24;p39" descr="C:\Documents and Settings\yshoon\바탕 화면\Signature\Signature_07.jpg"/>
          <p:cNvPicPr preferRelativeResize="0"/>
          <p:nvPr/>
        </p:nvPicPr>
        <p:blipFill rotWithShape="1">
          <a:blip r:embed="rId2">
            <a:alphaModFix/>
          </a:blip>
          <a:srcRect/>
          <a:stretch/>
        </p:blipFill>
        <p:spPr>
          <a:xfrm>
            <a:off x="7429500" y="317500"/>
            <a:ext cx="1500188" cy="593725"/>
          </a:xfrm>
          <a:prstGeom prst="rect">
            <a:avLst/>
          </a:prstGeom>
          <a:noFill/>
          <a:ln>
            <a:noFill/>
          </a:ln>
        </p:spPr>
      </p:pic>
      <p:cxnSp>
        <p:nvCxnSpPr>
          <p:cNvPr id="25" name="Google Shape;25;p39"/>
          <p:cNvCxnSpPr/>
          <p:nvPr/>
        </p:nvCxnSpPr>
        <p:spPr>
          <a:xfrm>
            <a:off x="196850" y="1000125"/>
            <a:ext cx="8715375" cy="1588"/>
          </a:xfrm>
          <a:prstGeom prst="straightConnector1">
            <a:avLst/>
          </a:prstGeom>
          <a:noFill/>
          <a:ln w="38100" cap="flat" cmpd="sng">
            <a:solidFill>
              <a:schemeClr val="dk2"/>
            </a:solidFill>
            <a:prstDash val="solid"/>
            <a:round/>
            <a:headEnd type="none" w="sm" len="sm"/>
            <a:tailEnd type="none" w="sm" len="sm"/>
          </a:ln>
        </p:spPr>
      </p:cxnSp>
      <p:sp>
        <p:nvSpPr>
          <p:cNvPr id="26" name="Google Shape;26;p39"/>
          <p:cNvSpPr txBox="1">
            <a:spLocks noGrp="1"/>
          </p:cNvSpPr>
          <p:nvPr>
            <p:ph type="title"/>
          </p:nvPr>
        </p:nvSpPr>
        <p:spPr>
          <a:xfrm>
            <a:off x="457200" y="203200"/>
            <a:ext cx="8229600" cy="7254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9"/>
          <p:cNvSpPr txBox="1">
            <a:spLocks noGrp="1"/>
          </p:cNvSpPr>
          <p:nvPr>
            <p:ph type="body" idx="1"/>
          </p:nvPr>
        </p:nvSpPr>
        <p:spPr>
          <a:xfrm>
            <a:off x="457200" y="1071563"/>
            <a:ext cx="8229600" cy="521493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39"/>
          <p:cNvSpPr txBox="1">
            <a:spLocks noGrp="1"/>
          </p:cNvSpPr>
          <p:nvPr>
            <p:ph type="dt" idx="10"/>
          </p:nvPr>
        </p:nvSpPr>
        <p:spPr>
          <a:xfrm>
            <a:off x="457200" y="6464300"/>
            <a:ext cx="3543300" cy="292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9"/>
          <p:cNvSpPr txBox="1">
            <a:spLocks noGrp="1"/>
          </p:cNvSpPr>
          <p:nvPr>
            <p:ph type="ftr" idx="11"/>
          </p:nvPr>
        </p:nvSpPr>
        <p:spPr>
          <a:xfrm>
            <a:off x="3124200" y="6464300"/>
            <a:ext cx="2895600" cy="292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9"/>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1"/>
        <p:cNvGrpSpPr/>
        <p:nvPr/>
      </p:nvGrpSpPr>
      <p:grpSpPr>
        <a:xfrm>
          <a:off x="0" y="0"/>
          <a:ext cx="0" cy="0"/>
          <a:chOff x="0" y="0"/>
          <a:chExt cx="0" cy="0"/>
        </a:xfrm>
      </p:grpSpPr>
      <p:sp>
        <p:nvSpPr>
          <p:cNvPr id="32" name="Google Shape;32;p4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40"/>
          <p:cNvSpPr txBox="1">
            <a:spLocks noGrp="1"/>
          </p:cNvSpPr>
          <p:nvPr>
            <p:ph type="dt" idx="10"/>
          </p:nvPr>
        </p:nvSpPr>
        <p:spPr>
          <a:xfrm>
            <a:off x="457200" y="6464300"/>
            <a:ext cx="3543300" cy="292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0"/>
          <p:cNvSpPr txBox="1">
            <a:spLocks noGrp="1"/>
          </p:cNvSpPr>
          <p:nvPr>
            <p:ph type="ftr" idx="11"/>
          </p:nvPr>
        </p:nvSpPr>
        <p:spPr>
          <a:xfrm>
            <a:off x="3124200" y="6464300"/>
            <a:ext cx="2895600" cy="292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0"/>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1">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200" b="1">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200" b="1">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200" b="1">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200" b="1">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200" b="1">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200" b="1">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200" b="1">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200" b="1">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7"/>
        <p:cNvGrpSpPr/>
        <p:nvPr/>
      </p:nvGrpSpPr>
      <p:grpSpPr>
        <a:xfrm>
          <a:off x="0" y="0"/>
          <a:ext cx="0" cy="0"/>
          <a:chOff x="0" y="0"/>
          <a:chExt cx="0" cy="0"/>
        </a:xfrm>
      </p:grpSpPr>
      <p:sp>
        <p:nvSpPr>
          <p:cNvPr id="38" name="Google Shape;38;p41"/>
          <p:cNvSpPr txBox="1">
            <a:spLocks noGrp="1"/>
          </p:cNvSpPr>
          <p:nvPr>
            <p:ph type="title"/>
          </p:nvPr>
        </p:nvSpPr>
        <p:spPr>
          <a:xfrm>
            <a:off x="457200" y="203200"/>
            <a:ext cx="8229600" cy="7254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4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41"/>
          <p:cNvSpPr txBox="1">
            <a:spLocks noGrp="1"/>
          </p:cNvSpPr>
          <p:nvPr>
            <p:ph type="dt" idx="10"/>
          </p:nvPr>
        </p:nvSpPr>
        <p:spPr>
          <a:xfrm>
            <a:off x="457200" y="6464300"/>
            <a:ext cx="3543300" cy="292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1"/>
          <p:cNvSpPr txBox="1">
            <a:spLocks noGrp="1"/>
          </p:cNvSpPr>
          <p:nvPr>
            <p:ph type="ftr" idx="11"/>
          </p:nvPr>
        </p:nvSpPr>
        <p:spPr>
          <a:xfrm>
            <a:off x="3124200" y="6464300"/>
            <a:ext cx="2895600" cy="292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1"/>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1">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200" b="1">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200" b="1">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200" b="1">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200" b="1">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200" b="1">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200" b="1">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200" b="1">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200" b="1">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4"/>
        <p:cNvGrpSpPr/>
        <p:nvPr/>
      </p:nvGrpSpPr>
      <p:grpSpPr>
        <a:xfrm>
          <a:off x="0" y="0"/>
          <a:ext cx="0" cy="0"/>
          <a:chOff x="0" y="0"/>
          <a:chExt cx="0" cy="0"/>
        </a:xfrm>
      </p:grpSpPr>
      <p:sp>
        <p:nvSpPr>
          <p:cNvPr id="45" name="Google Shape;45;p42"/>
          <p:cNvSpPr txBox="1">
            <a:spLocks noGrp="1"/>
          </p:cNvSpPr>
          <p:nvPr>
            <p:ph type="title"/>
          </p:nvPr>
        </p:nvSpPr>
        <p:spPr>
          <a:xfrm>
            <a:off x="457200" y="203200"/>
            <a:ext cx="8229600" cy="7254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4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4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4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42"/>
          <p:cNvSpPr txBox="1">
            <a:spLocks noGrp="1"/>
          </p:cNvSpPr>
          <p:nvPr>
            <p:ph type="dt" idx="10"/>
          </p:nvPr>
        </p:nvSpPr>
        <p:spPr>
          <a:xfrm>
            <a:off x="457200" y="6464300"/>
            <a:ext cx="3543300" cy="292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2"/>
          <p:cNvSpPr txBox="1">
            <a:spLocks noGrp="1"/>
          </p:cNvSpPr>
          <p:nvPr>
            <p:ph type="ftr" idx="11"/>
          </p:nvPr>
        </p:nvSpPr>
        <p:spPr>
          <a:xfrm>
            <a:off x="3124200" y="6464300"/>
            <a:ext cx="2895600" cy="292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2"/>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1">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200" b="1">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200" b="1">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200" b="1">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200" b="1">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200" b="1">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200" b="1">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200" b="1">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200" b="1">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3"/>
        <p:cNvGrpSpPr/>
        <p:nvPr/>
      </p:nvGrpSpPr>
      <p:grpSpPr>
        <a:xfrm>
          <a:off x="0" y="0"/>
          <a:ext cx="0" cy="0"/>
          <a:chOff x="0" y="0"/>
          <a:chExt cx="0" cy="0"/>
        </a:xfrm>
      </p:grpSpPr>
      <p:sp>
        <p:nvSpPr>
          <p:cNvPr id="54" name="Google Shape;54;p43"/>
          <p:cNvSpPr txBox="1">
            <a:spLocks noGrp="1"/>
          </p:cNvSpPr>
          <p:nvPr>
            <p:ph type="title"/>
          </p:nvPr>
        </p:nvSpPr>
        <p:spPr>
          <a:xfrm>
            <a:off x="457200" y="203200"/>
            <a:ext cx="8229600" cy="7254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3"/>
          <p:cNvSpPr txBox="1">
            <a:spLocks noGrp="1"/>
          </p:cNvSpPr>
          <p:nvPr>
            <p:ph type="dt" idx="10"/>
          </p:nvPr>
        </p:nvSpPr>
        <p:spPr>
          <a:xfrm>
            <a:off x="457200" y="6464300"/>
            <a:ext cx="3543300" cy="292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3"/>
          <p:cNvSpPr txBox="1">
            <a:spLocks noGrp="1"/>
          </p:cNvSpPr>
          <p:nvPr>
            <p:ph type="ftr" idx="11"/>
          </p:nvPr>
        </p:nvSpPr>
        <p:spPr>
          <a:xfrm>
            <a:off x="3124200" y="6464300"/>
            <a:ext cx="2895600" cy="292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3"/>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1">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200" b="1">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200" b="1">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200" b="1">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200" b="1">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200" b="1">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200" b="1">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200" b="1">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200" b="1">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8"/>
        <p:cNvGrpSpPr/>
        <p:nvPr/>
      </p:nvGrpSpPr>
      <p:grpSpPr>
        <a:xfrm>
          <a:off x="0" y="0"/>
          <a:ext cx="0" cy="0"/>
          <a:chOff x="0" y="0"/>
          <a:chExt cx="0" cy="0"/>
        </a:xfrm>
      </p:grpSpPr>
      <p:sp>
        <p:nvSpPr>
          <p:cNvPr id="59" name="Google Shape;59;p44"/>
          <p:cNvSpPr txBox="1">
            <a:spLocks noGrp="1"/>
          </p:cNvSpPr>
          <p:nvPr>
            <p:ph type="dt" idx="10"/>
          </p:nvPr>
        </p:nvSpPr>
        <p:spPr>
          <a:xfrm>
            <a:off x="457200" y="6464300"/>
            <a:ext cx="3543300" cy="292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4"/>
          <p:cNvSpPr txBox="1">
            <a:spLocks noGrp="1"/>
          </p:cNvSpPr>
          <p:nvPr>
            <p:ph type="ftr" idx="11"/>
          </p:nvPr>
        </p:nvSpPr>
        <p:spPr>
          <a:xfrm>
            <a:off x="3124199" y="6464300"/>
            <a:ext cx="2931543" cy="292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4"/>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1">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200" b="1">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200" b="1">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200" b="1">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200" b="1">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200" b="1">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200" b="1">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200" b="1">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200" b="1">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2"/>
        <p:cNvGrpSpPr/>
        <p:nvPr/>
      </p:nvGrpSpPr>
      <p:grpSpPr>
        <a:xfrm>
          <a:off x="0" y="0"/>
          <a:ext cx="0" cy="0"/>
          <a:chOff x="0" y="0"/>
          <a:chExt cx="0" cy="0"/>
        </a:xfrm>
      </p:grpSpPr>
      <p:sp>
        <p:nvSpPr>
          <p:cNvPr id="63" name="Google Shape;63;p4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5" name="Google Shape;65;p4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45"/>
          <p:cNvSpPr txBox="1">
            <a:spLocks noGrp="1"/>
          </p:cNvSpPr>
          <p:nvPr>
            <p:ph type="dt" idx="10"/>
          </p:nvPr>
        </p:nvSpPr>
        <p:spPr>
          <a:xfrm>
            <a:off x="457200" y="6464300"/>
            <a:ext cx="3543300" cy="292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5"/>
          <p:cNvSpPr txBox="1">
            <a:spLocks noGrp="1"/>
          </p:cNvSpPr>
          <p:nvPr>
            <p:ph type="ftr" idx="11"/>
          </p:nvPr>
        </p:nvSpPr>
        <p:spPr>
          <a:xfrm>
            <a:off x="3124200" y="6464300"/>
            <a:ext cx="2895600" cy="292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5"/>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1">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200" b="1">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200" b="1">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200" b="1">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200" b="1">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200" b="1">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200" b="1">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200" b="1">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200" b="1">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9"/>
        <p:cNvGrpSpPr/>
        <p:nvPr/>
      </p:nvGrpSpPr>
      <p:grpSpPr>
        <a:xfrm>
          <a:off x="0" y="0"/>
          <a:ext cx="0" cy="0"/>
          <a:chOff x="0" y="0"/>
          <a:chExt cx="0" cy="0"/>
        </a:xfrm>
      </p:grpSpPr>
      <p:sp>
        <p:nvSpPr>
          <p:cNvPr id="70" name="Google Shape;70;p4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6"/>
          <p:cNvSpPr>
            <a:spLocks noGrp="1"/>
          </p:cNvSpPr>
          <p:nvPr>
            <p:ph type="pic" idx="2"/>
          </p:nvPr>
        </p:nvSpPr>
        <p:spPr>
          <a:xfrm>
            <a:off x="1792288" y="612775"/>
            <a:ext cx="5486400" cy="4114800"/>
          </a:xfrm>
          <a:prstGeom prst="rect">
            <a:avLst/>
          </a:prstGeom>
          <a:noFill/>
          <a:ln>
            <a:noFill/>
          </a:ln>
        </p:spPr>
      </p:sp>
      <p:sp>
        <p:nvSpPr>
          <p:cNvPr id="72" name="Google Shape;72;p4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46"/>
          <p:cNvSpPr txBox="1">
            <a:spLocks noGrp="1"/>
          </p:cNvSpPr>
          <p:nvPr>
            <p:ph type="dt" idx="10"/>
          </p:nvPr>
        </p:nvSpPr>
        <p:spPr>
          <a:xfrm>
            <a:off x="457200" y="6464300"/>
            <a:ext cx="3543300" cy="292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6"/>
          <p:cNvSpPr txBox="1">
            <a:spLocks noGrp="1"/>
          </p:cNvSpPr>
          <p:nvPr>
            <p:ph type="ftr" idx="11"/>
          </p:nvPr>
        </p:nvSpPr>
        <p:spPr>
          <a:xfrm>
            <a:off x="3124200" y="6464300"/>
            <a:ext cx="2895600" cy="292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6"/>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1">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200" b="1">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200" b="1">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200" b="1">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200" b="1">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200" b="1">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200" b="1">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200" b="1">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200" b="1">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457200" y="203200"/>
            <a:ext cx="8229600" cy="725488"/>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600" b="1"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3600" b="1"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3600" b="1"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3600" b="1"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3600" b="1"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3600" b="1"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3600" b="1"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3600" b="1"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3600" b="1" i="0" u="none" strike="noStrike" cap="none">
                <a:solidFill>
                  <a:schemeClr val="dk1"/>
                </a:solidFill>
                <a:latin typeface="Times New Roman"/>
                <a:ea typeface="Times New Roman"/>
                <a:cs typeface="Times New Roman"/>
                <a:sym typeface="Times New Roman"/>
              </a:defRPr>
            </a:lvl9pPr>
          </a:lstStyle>
          <a:p>
            <a:endParaRPr/>
          </a:p>
        </p:txBody>
      </p:sp>
      <p:sp>
        <p:nvSpPr>
          <p:cNvPr id="11" name="Google Shape;11;p37"/>
          <p:cNvSpPr txBox="1">
            <a:spLocks noGrp="1"/>
          </p:cNvSpPr>
          <p:nvPr>
            <p:ph type="body" idx="1"/>
          </p:nvPr>
        </p:nvSpPr>
        <p:spPr>
          <a:xfrm>
            <a:off x="457200" y="1071563"/>
            <a:ext cx="8229600" cy="5214937"/>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37"/>
          <p:cNvSpPr txBox="1">
            <a:spLocks noGrp="1"/>
          </p:cNvSpPr>
          <p:nvPr>
            <p:ph type="dt" idx="10"/>
          </p:nvPr>
        </p:nvSpPr>
        <p:spPr>
          <a:xfrm>
            <a:off x="457200" y="6464300"/>
            <a:ext cx="3543300" cy="292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7030A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Gulim"/>
                <a:ea typeface="Gulim"/>
                <a:cs typeface="Gulim"/>
                <a:sym typeface="Gulim"/>
              </a:defRPr>
            </a:lvl2pPr>
            <a:lvl3pPr marR="0" lvl="2" algn="l" rtl="0">
              <a:spcBef>
                <a:spcPts val="0"/>
              </a:spcBef>
              <a:spcAft>
                <a:spcPts val="0"/>
              </a:spcAft>
              <a:buSzPts val="1400"/>
              <a:buNone/>
              <a:defRPr sz="1800" b="0" i="0" u="none" strike="noStrike" cap="none">
                <a:solidFill>
                  <a:schemeClr val="dk1"/>
                </a:solidFill>
                <a:latin typeface="Gulim"/>
                <a:ea typeface="Gulim"/>
                <a:cs typeface="Gulim"/>
                <a:sym typeface="Gulim"/>
              </a:defRPr>
            </a:lvl3pPr>
            <a:lvl4pPr marR="0" lvl="3" algn="l" rtl="0">
              <a:spcBef>
                <a:spcPts val="0"/>
              </a:spcBef>
              <a:spcAft>
                <a:spcPts val="0"/>
              </a:spcAft>
              <a:buSzPts val="1400"/>
              <a:buNone/>
              <a:defRPr sz="1800" b="0" i="0" u="none" strike="noStrike" cap="none">
                <a:solidFill>
                  <a:schemeClr val="dk1"/>
                </a:solidFill>
                <a:latin typeface="Gulim"/>
                <a:ea typeface="Gulim"/>
                <a:cs typeface="Gulim"/>
                <a:sym typeface="Gulim"/>
              </a:defRPr>
            </a:lvl4pPr>
            <a:lvl5pPr marR="0" lvl="4" algn="l" rtl="0">
              <a:spcBef>
                <a:spcPts val="0"/>
              </a:spcBef>
              <a:spcAft>
                <a:spcPts val="0"/>
              </a:spcAft>
              <a:buSzPts val="1400"/>
              <a:buNone/>
              <a:defRPr sz="1800" b="0" i="0" u="none" strike="noStrike" cap="none">
                <a:solidFill>
                  <a:schemeClr val="dk1"/>
                </a:solidFill>
                <a:latin typeface="Gulim"/>
                <a:ea typeface="Gulim"/>
                <a:cs typeface="Gulim"/>
                <a:sym typeface="Gulim"/>
              </a:defRPr>
            </a:lvl5pPr>
            <a:lvl6pPr marR="0" lvl="5" algn="l" rtl="0">
              <a:spcBef>
                <a:spcPts val="0"/>
              </a:spcBef>
              <a:spcAft>
                <a:spcPts val="0"/>
              </a:spcAft>
              <a:buSzPts val="1400"/>
              <a:buNone/>
              <a:defRPr sz="1800" b="0" i="0" u="none" strike="noStrike" cap="none">
                <a:solidFill>
                  <a:schemeClr val="dk1"/>
                </a:solidFill>
                <a:latin typeface="Gulim"/>
                <a:ea typeface="Gulim"/>
                <a:cs typeface="Gulim"/>
                <a:sym typeface="Gulim"/>
              </a:defRPr>
            </a:lvl6pPr>
            <a:lvl7pPr marR="0" lvl="6" algn="l" rtl="0">
              <a:spcBef>
                <a:spcPts val="0"/>
              </a:spcBef>
              <a:spcAft>
                <a:spcPts val="0"/>
              </a:spcAft>
              <a:buSzPts val="1400"/>
              <a:buNone/>
              <a:defRPr sz="1800" b="0" i="0" u="none" strike="noStrike" cap="none">
                <a:solidFill>
                  <a:schemeClr val="dk1"/>
                </a:solidFill>
                <a:latin typeface="Gulim"/>
                <a:ea typeface="Gulim"/>
                <a:cs typeface="Gulim"/>
                <a:sym typeface="Gulim"/>
              </a:defRPr>
            </a:lvl7pPr>
            <a:lvl8pPr marR="0" lvl="7" algn="l" rtl="0">
              <a:spcBef>
                <a:spcPts val="0"/>
              </a:spcBef>
              <a:spcAft>
                <a:spcPts val="0"/>
              </a:spcAft>
              <a:buSzPts val="1400"/>
              <a:buNone/>
              <a:defRPr sz="1800" b="0" i="0" u="none" strike="noStrike" cap="none">
                <a:solidFill>
                  <a:schemeClr val="dk1"/>
                </a:solidFill>
                <a:latin typeface="Gulim"/>
                <a:ea typeface="Gulim"/>
                <a:cs typeface="Gulim"/>
                <a:sym typeface="Gulim"/>
              </a:defRPr>
            </a:lvl8pPr>
            <a:lvl9pPr marR="0" lvl="8" algn="l" rtl="0">
              <a:spcBef>
                <a:spcPts val="0"/>
              </a:spcBef>
              <a:spcAft>
                <a:spcPts val="0"/>
              </a:spcAft>
              <a:buSzPts val="1400"/>
              <a:buNone/>
              <a:defRPr sz="1800" b="0" i="0" u="none" strike="noStrike" cap="none">
                <a:solidFill>
                  <a:schemeClr val="dk1"/>
                </a:solidFill>
                <a:latin typeface="Gulim"/>
                <a:ea typeface="Gulim"/>
                <a:cs typeface="Gulim"/>
                <a:sym typeface="Gulim"/>
              </a:defRPr>
            </a:lvl9pPr>
          </a:lstStyle>
          <a:p>
            <a:endParaRPr/>
          </a:p>
        </p:txBody>
      </p:sp>
      <p:sp>
        <p:nvSpPr>
          <p:cNvPr id="13" name="Google Shape;13;p37"/>
          <p:cNvSpPr txBox="1">
            <a:spLocks noGrp="1"/>
          </p:cNvSpPr>
          <p:nvPr>
            <p:ph type="ftr" idx="11"/>
          </p:nvPr>
        </p:nvSpPr>
        <p:spPr>
          <a:xfrm>
            <a:off x="3124200" y="6464300"/>
            <a:ext cx="2895600" cy="292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Gulim"/>
                <a:ea typeface="Gulim"/>
                <a:cs typeface="Gulim"/>
                <a:sym typeface="Gulim"/>
              </a:defRPr>
            </a:lvl2pPr>
            <a:lvl3pPr marR="0" lvl="2" algn="l" rtl="0">
              <a:spcBef>
                <a:spcPts val="0"/>
              </a:spcBef>
              <a:spcAft>
                <a:spcPts val="0"/>
              </a:spcAft>
              <a:buSzPts val="1400"/>
              <a:buNone/>
              <a:defRPr sz="1800" b="0" i="0" u="none" strike="noStrike" cap="none">
                <a:solidFill>
                  <a:schemeClr val="dk1"/>
                </a:solidFill>
                <a:latin typeface="Gulim"/>
                <a:ea typeface="Gulim"/>
                <a:cs typeface="Gulim"/>
                <a:sym typeface="Gulim"/>
              </a:defRPr>
            </a:lvl3pPr>
            <a:lvl4pPr marR="0" lvl="3" algn="l" rtl="0">
              <a:spcBef>
                <a:spcPts val="0"/>
              </a:spcBef>
              <a:spcAft>
                <a:spcPts val="0"/>
              </a:spcAft>
              <a:buSzPts val="1400"/>
              <a:buNone/>
              <a:defRPr sz="1800" b="0" i="0" u="none" strike="noStrike" cap="none">
                <a:solidFill>
                  <a:schemeClr val="dk1"/>
                </a:solidFill>
                <a:latin typeface="Gulim"/>
                <a:ea typeface="Gulim"/>
                <a:cs typeface="Gulim"/>
                <a:sym typeface="Gulim"/>
              </a:defRPr>
            </a:lvl4pPr>
            <a:lvl5pPr marR="0" lvl="4" algn="l" rtl="0">
              <a:spcBef>
                <a:spcPts val="0"/>
              </a:spcBef>
              <a:spcAft>
                <a:spcPts val="0"/>
              </a:spcAft>
              <a:buSzPts val="1400"/>
              <a:buNone/>
              <a:defRPr sz="1800" b="0" i="0" u="none" strike="noStrike" cap="none">
                <a:solidFill>
                  <a:schemeClr val="dk1"/>
                </a:solidFill>
                <a:latin typeface="Gulim"/>
                <a:ea typeface="Gulim"/>
                <a:cs typeface="Gulim"/>
                <a:sym typeface="Gulim"/>
              </a:defRPr>
            </a:lvl5pPr>
            <a:lvl6pPr marR="0" lvl="5" algn="l" rtl="0">
              <a:spcBef>
                <a:spcPts val="0"/>
              </a:spcBef>
              <a:spcAft>
                <a:spcPts val="0"/>
              </a:spcAft>
              <a:buSzPts val="1400"/>
              <a:buNone/>
              <a:defRPr sz="1800" b="0" i="0" u="none" strike="noStrike" cap="none">
                <a:solidFill>
                  <a:schemeClr val="dk1"/>
                </a:solidFill>
                <a:latin typeface="Gulim"/>
                <a:ea typeface="Gulim"/>
                <a:cs typeface="Gulim"/>
                <a:sym typeface="Gulim"/>
              </a:defRPr>
            </a:lvl6pPr>
            <a:lvl7pPr marR="0" lvl="6" algn="l" rtl="0">
              <a:spcBef>
                <a:spcPts val="0"/>
              </a:spcBef>
              <a:spcAft>
                <a:spcPts val="0"/>
              </a:spcAft>
              <a:buSzPts val="1400"/>
              <a:buNone/>
              <a:defRPr sz="1800" b="0" i="0" u="none" strike="noStrike" cap="none">
                <a:solidFill>
                  <a:schemeClr val="dk1"/>
                </a:solidFill>
                <a:latin typeface="Gulim"/>
                <a:ea typeface="Gulim"/>
                <a:cs typeface="Gulim"/>
                <a:sym typeface="Gulim"/>
              </a:defRPr>
            </a:lvl7pPr>
            <a:lvl8pPr marR="0" lvl="7" algn="l" rtl="0">
              <a:spcBef>
                <a:spcPts val="0"/>
              </a:spcBef>
              <a:spcAft>
                <a:spcPts val="0"/>
              </a:spcAft>
              <a:buSzPts val="1400"/>
              <a:buNone/>
              <a:defRPr sz="1800" b="0" i="0" u="none" strike="noStrike" cap="none">
                <a:solidFill>
                  <a:schemeClr val="dk1"/>
                </a:solidFill>
                <a:latin typeface="Gulim"/>
                <a:ea typeface="Gulim"/>
                <a:cs typeface="Gulim"/>
                <a:sym typeface="Gulim"/>
              </a:defRPr>
            </a:lvl8pPr>
            <a:lvl9pPr marR="0" lvl="8" algn="l" rtl="0">
              <a:spcBef>
                <a:spcPts val="0"/>
              </a:spcBef>
              <a:spcAft>
                <a:spcPts val="0"/>
              </a:spcAft>
              <a:buSzPts val="1400"/>
              <a:buNone/>
              <a:defRPr sz="1800" b="0" i="0" u="none" strike="noStrike" cap="none">
                <a:solidFill>
                  <a:schemeClr val="dk1"/>
                </a:solidFill>
                <a:latin typeface="Gulim"/>
                <a:ea typeface="Gulim"/>
                <a:cs typeface="Gulim"/>
                <a:sym typeface="Gulim"/>
              </a:defRPr>
            </a:lvl9pPr>
          </a:lstStyle>
          <a:p>
            <a:endParaRPr/>
          </a:p>
        </p:txBody>
      </p:sp>
      <p:sp>
        <p:nvSpPr>
          <p:cNvPr id="14" name="Google Shape;14;p37"/>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cxnSp>
        <p:nvCxnSpPr>
          <p:cNvPr id="15" name="Google Shape;15;p37"/>
          <p:cNvCxnSpPr/>
          <p:nvPr/>
        </p:nvCxnSpPr>
        <p:spPr>
          <a:xfrm>
            <a:off x="196850" y="6365875"/>
            <a:ext cx="8715375" cy="1588"/>
          </a:xfrm>
          <a:prstGeom prst="straightConnector1">
            <a:avLst/>
          </a:prstGeom>
          <a:noFill/>
          <a:ln w="38100" cap="flat" cmpd="sng">
            <a:solidFill>
              <a:schemeClr val="dk2"/>
            </a:solidFill>
            <a:prstDash val="solid"/>
            <a:round/>
            <a:headEnd type="none" w="sm" len="sm"/>
            <a:tailEnd type="none" w="sm" len="sm"/>
          </a:ln>
        </p:spPr>
      </p:cxnSp>
      <p:sp>
        <p:nvSpPr>
          <p:cNvPr id="16" name="Google Shape;16;p37"/>
          <p:cNvSpPr/>
          <p:nvPr/>
        </p:nvSpPr>
        <p:spPr>
          <a:xfrm>
            <a:off x="214312" y="6464300"/>
            <a:ext cx="63388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none" strike="noStrike" cap="none">
                <a:solidFill>
                  <a:srgbClr val="404040"/>
                </a:solidFill>
                <a:latin typeface="Times New Roman"/>
                <a:ea typeface="Times New Roman"/>
                <a:cs typeface="Times New Roman"/>
                <a:sym typeface="Times New Roman"/>
              </a:rPr>
              <a:t>     School of Global Convergence Studies </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i.google.dev/edge/mediapipe/solutions/vision/face_landmarker" TargetMode="External"/><Relationship Id="rId2" Type="http://schemas.openxmlformats.org/officeDocument/2006/relationships/hyperlink" Target="https://emanual.robotis.com/docs/en/platform/turtlebot3/quick-star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7" name="Text Placeholder 12">
            <a:extLst>
              <a:ext uri="{FF2B5EF4-FFF2-40B4-BE49-F238E27FC236}">
                <a16:creationId xmlns:a16="http://schemas.microsoft.com/office/drawing/2014/main" id="{DD9E4A09-5A3E-21FE-9835-CF08C3F2D014}"/>
              </a:ext>
            </a:extLst>
          </p:cNvPr>
          <p:cNvSpPr txBox="1">
            <a:spLocks/>
          </p:cNvSpPr>
          <p:nvPr/>
        </p:nvSpPr>
        <p:spPr>
          <a:xfrm>
            <a:off x="324645" y="3187607"/>
            <a:ext cx="8258817" cy="2113601"/>
          </a:xfrm>
          <a:prstGeom prst="rect">
            <a:avLst/>
          </a:prstGeom>
          <a:solidFill>
            <a:srgbClr val="FFFFFF"/>
          </a:solidFill>
          <a:ln>
            <a:solidFill>
              <a:schemeClr val="bg1">
                <a:lumMod val="95000"/>
              </a:schemeClr>
            </a:solidFill>
          </a:ln>
        </p:spPr>
        <p:style>
          <a:lnRef idx="0">
            <a:scrgbClr r="0" g="0" b="0"/>
          </a:lnRef>
          <a:fillRef idx="0">
            <a:scrgbClr r="0" g="0" b="0"/>
          </a:fillRef>
          <a:effectRef idx="0">
            <a:scrgbClr r="0" g="0" b="0"/>
          </a:effectRef>
          <a:fontRef idx="minor">
            <a:schemeClr val="accent1"/>
          </a:fontRef>
        </p:style>
        <p:txBody>
          <a:bodyPr lIns="95646" tIns="47823" rIns="95646" bIns="47823" anchor="t" anchorCtr="0">
            <a:normAutofit/>
          </a:bodyPr>
          <a:lstStyle>
            <a:lvl1pPr marL="0" indent="0" algn="l" defTabSz="3765366" rtl="0" eaLnBrk="1" latinLnBrk="0" hangingPunct="1">
              <a:spcBef>
                <a:spcPct val="20000"/>
              </a:spcBef>
              <a:buFontTx/>
              <a:buNone/>
              <a:defRPr sz="5400" b="0" i="0" kern="1200">
                <a:solidFill>
                  <a:schemeClr val="tx2"/>
                </a:solidFill>
                <a:latin typeface="Helvetica Light" panose="020B0403020202020204" pitchFamily="34" charset="0"/>
                <a:ea typeface="+mn-ea"/>
                <a:cs typeface="+mn-cs"/>
              </a:defRPr>
            </a:lvl1pPr>
            <a:lvl2pPr marL="3059360" indent="-1176677" algn="l" defTabSz="3765366" rtl="0" eaLnBrk="1" latinLnBrk="0" hangingPunct="1">
              <a:spcBef>
                <a:spcPct val="20000"/>
              </a:spcBef>
              <a:buFontTx/>
              <a:buNone/>
              <a:defRPr sz="7500" kern="1200">
                <a:solidFill>
                  <a:schemeClr val="tx1"/>
                </a:solidFill>
                <a:latin typeface="+mn-lt"/>
                <a:ea typeface="+mn-ea"/>
                <a:cs typeface="+mn-cs"/>
              </a:defRPr>
            </a:lvl2pPr>
            <a:lvl3pPr marL="4706708" indent="-941342" algn="l" defTabSz="3765366" rtl="0" eaLnBrk="1" latinLnBrk="0" hangingPunct="1">
              <a:spcBef>
                <a:spcPct val="20000"/>
              </a:spcBef>
              <a:buFontTx/>
              <a:buNone/>
              <a:defRPr sz="7500" kern="1200">
                <a:solidFill>
                  <a:schemeClr val="tx1"/>
                </a:solidFill>
                <a:latin typeface="+mn-lt"/>
                <a:ea typeface="+mn-ea"/>
                <a:cs typeface="+mn-cs"/>
              </a:defRPr>
            </a:lvl3pPr>
            <a:lvl4pPr marL="6589391" indent="-941342" algn="l" defTabSz="3765366" rtl="0" eaLnBrk="1" latinLnBrk="0" hangingPunct="1">
              <a:spcBef>
                <a:spcPct val="20000"/>
              </a:spcBef>
              <a:buFontTx/>
              <a:buNone/>
              <a:defRPr sz="7500" kern="1200">
                <a:solidFill>
                  <a:schemeClr val="tx1"/>
                </a:solidFill>
                <a:latin typeface="+mn-lt"/>
                <a:ea typeface="+mn-ea"/>
                <a:cs typeface="+mn-cs"/>
              </a:defRPr>
            </a:lvl4pPr>
            <a:lvl5pPr marL="8472073" indent="-941342" algn="l" defTabSz="3765366" rtl="0" eaLnBrk="1" latinLnBrk="0" hangingPunct="1">
              <a:spcBef>
                <a:spcPct val="20000"/>
              </a:spcBef>
              <a:buFontTx/>
              <a:buNone/>
              <a:defRPr sz="75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endParaRPr lang="en-US" sz="1600" dirty="0">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5" name="Google Shape;95;p1"/>
          <p:cNvSpPr txBox="1">
            <a:spLocks noGrp="1"/>
          </p:cNvSpPr>
          <p:nvPr>
            <p:ph type="ctrTitle"/>
          </p:nvPr>
        </p:nvSpPr>
        <p:spPr>
          <a:xfrm>
            <a:off x="4805546" y="3358999"/>
            <a:ext cx="3777916" cy="986732"/>
          </a:xfrm>
          <a:prstGeom prst="rect">
            <a:avLst/>
          </a:prstGeom>
          <a:noFill/>
          <a:ln>
            <a:noFill/>
          </a:ln>
        </p:spPr>
        <p:txBody>
          <a:bodyPr spcFirstLastPara="1" wrap="square" lIns="91425" tIns="45700" rIns="91425" bIns="45700" anchor="ctr" anchorCtr="0">
            <a:noAutofit/>
          </a:bodyPr>
          <a:lstStyle/>
          <a:p>
            <a:pPr lvl="0"/>
            <a:r>
              <a:rPr lang="en-US" sz="1800" dirty="0"/>
              <a:t/>
            </a:r>
            <a:br>
              <a:rPr lang="en-US" sz="1800" dirty="0"/>
            </a:br>
            <a:r>
              <a:rPr lang="en-US" sz="2400" dirty="0"/>
              <a:t/>
            </a:r>
            <a:br>
              <a:rPr lang="en-US" sz="2400" dirty="0"/>
            </a:br>
            <a:r>
              <a:rPr lang="en-US" sz="2400" dirty="0"/>
              <a:t/>
            </a:r>
            <a:br>
              <a:rPr lang="en-US" sz="2400" dirty="0"/>
            </a:br>
            <a:r>
              <a:rPr lang="en-US" sz="2800" dirty="0"/>
              <a:t>Smart Libraries, Smarter Assistance: Introducing </a:t>
            </a:r>
            <a:r>
              <a:rPr lang="en-US" sz="2800" dirty="0" err="1"/>
              <a:t>RoboLib</a:t>
            </a:r>
            <a:r>
              <a:rPr lang="en-US" sz="2600" dirty="0"/>
              <a:t/>
            </a:r>
            <a:br>
              <a:rPr lang="en-US" sz="2600" dirty="0"/>
            </a:br>
            <a:r>
              <a:rPr lang="en-US" sz="2600" dirty="0"/>
              <a:t/>
            </a:r>
            <a:br>
              <a:rPr lang="en-US" sz="2600" dirty="0"/>
            </a:br>
            <a:r>
              <a:rPr lang="en-US" sz="1400" dirty="0"/>
              <a:t/>
            </a:r>
            <a:br>
              <a:rPr lang="en-US" sz="1400" dirty="0"/>
            </a:br>
            <a:endParaRPr sz="2400" dirty="0"/>
          </a:p>
        </p:txBody>
      </p:sp>
      <p:sp>
        <p:nvSpPr>
          <p:cNvPr id="96" name="Google Shape;96;p1"/>
          <p:cNvSpPr txBox="1">
            <a:spLocks noGrp="1"/>
          </p:cNvSpPr>
          <p:nvPr>
            <p:ph type="subTitle" idx="1"/>
          </p:nvPr>
        </p:nvSpPr>
        <p:spPr>
          <a:xfrm>
            <a:off x="2182662" y="4721667"/>
            <a:ext cx="6400800" cy="495364"/>
          </a:xfrm>
          <a:prstGeom prst="rect">
            <a:avLst/>
          </a:prstGeom>
          <a:noFill/>
          <a:ln>
            <a:noFill/>
          </a:ln>
        </p:spPr>
        <p:txBody>
          <a:bodyPr spcFirstLastPara="1" wrap="square" lIns="91425" tIns="45700" rIns="91425" bIns="45700" anchor="t" anchorCtr="0">
            <a:noAutofit/>
          </a:bodyPr>
          <a:lstStyle/>
          <a:p>
            <a:pPr marL="0" lvl="0" indent="0" algn="r" rtl="0">
              <a:spcBef>
                <a:spcPts val="480"/>
              </a:spcBef>
              <a:spcAft>
                <a:spcPts val="0"/>
              </a:spcAft>
              <a:buClr>
                <a:schemeClr val="dk1"/>
              </a:buClr>
              <a:buSzPts val="2400"/>
              <a:buNone/>
            </a:pPr>
            <a:r>
              <a:rPr lang="en-US" sz="2000" dirty="0">
                <a:solidFill>
                  <a:srgbClr val="0070C0"/>
                </a:solidFill>
              </a:rPr>
              <a:t>December 13 , 2024</a:t>
            </a:r>
            <a:endParaRPr sz="2000" dirty="0">
              <a:solidFill>
                <a:srgbClr val="0070C0"/>
              </a:solidFill>
            </a:endParaRPr>
          </a:p>
        </p:txBody>
      </p:sp>
      <p:sp>
        <p:nvSpPr>
          <p:cNvPr id="2" name="Text Placeholder 11">
            <a:extLst>
              <a:ext uri="{FF2B5EF4-FFF2-40B4-BE49-F238E27FC236}">
                <a16:creationId xmlns:a16="http://schemas.microsoft.com/office/drawing/2014/main" id="{58CB6517-3F3D-FCBF-64B1-7826B62449D7}"/>
              </a:ext>
            </a:extLst>
          </p:cNvPr>
          <p:cNvSpPr txBox="1">
            <a:spLocks/>
          </p:cNvSpPr>
          <p:nvPr/>
        </p:nvSpPr>
        <p:spPr>
          <a:xfrm>
            <a:off x="279089" y="5379640"/>
            <a:ext cx="8796227" cy="361655"/>
          </a:xfrm>
          <a:prstGeom prst="rect">
            <a:avLst/>
          </a:prstGeom>
          <a:effectLst>
            <a:outerShdw blurRad="76200" dir="13500000" sy="23000" kx="1200000" algn="br" rotWithShape="0">
              <a:prstClr val="black">
                <a:alpha val="20000"/>
              </a:prstClr>
            </a:outerShdw>
          </a:effectLst>
        </p:spPr>
        <p:txBody>
          <a:bodyPr>
            <a:noAutofit/>
          </a:bodyPr>
          <a:lst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marL="0" indent="0">
              <a:buFont typeface="Arial" pitchFamily="34" charset="0"/>
              <a:buNone/>
            </a:pPr>
            <a:r>
              <a:rPr lang="en-US" sz="1400" dirty="0">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2024-1 VIP</a:t>
            </a:r>
            <a:r>
              <a:rPr lang="en-US" sz="1400" dirty="0">
                <a:solidFill>
                  <a:srgbClr val="0DBCE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Course</a:t>
            </a:r>
            <a:endPar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Google Shape;95;p1">
            <a:extLst>
              <a:ext uri="{FF2B5EF4-FFF2-40B4-BE49-F238E27FC236}">
                <a16:creationId xmlns:a16="http://schemas.microsoft.com/office/drawing/2014/main" id="{15238EC5-09D3-296C-9123-619BF308C42A}"/>
              </a:ext>
            </a:extLst>
          </p:cNvPr>
          <p:cNvSpPr txBox="1">
            <a:spLocks/>
          </p:cNvSpPr>
          <p:nvPr/>
        </p:nvSpPr>
        <p:spPr>
          <a:xfrm>
            <a:off x="279089" y="258580"/>
            <a:ext cx="6701798" cy="125228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4400" b="1" i="1"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3600" b="1"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3600" b="1"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3600" b="1"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3600" b="1"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3600" b="1"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3600" b="1"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3600" b="1"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3600" b="1" i="0" u="none" strike="noStrike" cap="none">
                <a:solidFill>
                  <a:schemeClr val="dk1"/>
                </a:solidFill>
                <a:latin typeface="Times New Roman"/>
                <a:ea typeface="Times New Roman"/>
                <a:cs typeface="Times New Roman"/>
                <a:sym typeface="Times New Roman"/>
              </a:defRPr>
            </a:lvl9pPr>
          </a:lstStyle>
          <a:p>
            <a:pPr algn="l"/>
            <a:r>
              <a:rPr lang="en-US" sz="2000" i="0" dirty="0"/>
              <a:t/>
            </a:r>
            <a:br>
              <a:rPr lang="en-US" sz="2000" i="0" dirty="0"/>
            </a:br>
            <a:r>
              <a:rPr lang="en-US" sz="3200" i="0" dirty="0">
                <a:solidFill>
                  <a:srgbClr val="002060"/>
                </a:solidFill>
              </a:rPr>
              <a:t>Library Assistant Robot</a:t>
            </a:r>
          </a:p>
          <a:p>
            <a:pPr algn="l"/>
            <a:r>
              <a:rPr lang="en-US" i="0" dirty="0" err="1">
                <a:solidFill>
                  <a:srgbClr val="002060"/>
                </a:solidFill>
              </a:rPr>
              <a:t>RoboLib</a:t>
            </a:r>
            <a:endParaRPr lang="en-US" i="0" dirty="0">
              <a:solidFill>
                <a:srgbClr val="002060"/>
              </a:solidFill>
            </a:endParaRPr>
          </a:p>
          <a:p>
            <a:pPr algn="l"/>
            <a:r>
              <a:rPr lang="en-US" sz="1600" i="0" dirty="0"/>
              <a:t/>
            </a:r>
            <a:br>
              <a:rPr lang="en-US" sz="1600" i="0" dirty="0"/>
            </a:br>
            <a:endParaRPr lang="en-US" sz="2800" i="0" dirty="0"/>
          </a:p>
        </p:txBody>
      </p:sp>
      <p:pic>
        <p:nvPicPr>
          <p:cNvPr id="4" name="Picture 2" descr="인하대학교 엠블럼 기본형">
            <a:extLst>
              <a:ext uri="{FF2B5EF4-FFF2-40B4-BE49-F238E27FC236}">
                <a16:creationId xmlns:a16="http://schemas.microsoft.com/office/drawing/2014/main" id="{2C2BCBFA-2FC8-52DB-E33C-4DA3F6631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445" y="461284"/>
            <a:ext cx="1491910" cy="149191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2">
            <a:extLst>
              <a:ext uri="{FF2B5EF4-FFF2-40B4-BE49-F238E27FC236}">
                <a16:creationId xmlns:a16="http://schemas.microsoft.com/office/drawing/2014/main" id="{5FD4B1AD-8C64-2EF9-8E40-2D5B3879439F}"/>
              </a:ext>
            </a:extLst>
          </p:cNvPr>
          <p:cNvSpPr txBox="1">
            <a:spLocks/>
          </p:cNvSpPr>
          <p:nvPr/>
        </p:nvSpPr>
        <p:spPr>
          <a:xfrm>
            <a:off x="324645" y="2089913"/>
            <a:ext cx="8279802" cy="954654"/>
          </a:xfrm>
          <a:prstGeom prst="rect">
            <a:avLst/>
          </a:prstGeom>
          <a:noFill/>
          <a:ln>
            <a:solidFill>
              <a:schemeClr val="bg1">
                <a:lumMod val="95000"/>
              </a:schemeClr>
            </a:solidFill>
          </a:ln>
        </p:spPr>
        <p:style>
          <a:lnRef idx="0">
            <a:scrgbClr r="0" g="0" b="0"/>
          </a:lnRef>
          <a:fillRef idx="0">
            <a:scrgbClr r="0" g="0" b="0"/>
          </a:fillRef>
          <a:effectRef idx="0">
            <a:scrgbClr r="0" g="0" b="0"/>
          </a:effectRef>
          <a:fontRef idx="minor">
            <a:schemeClr val="accent1"/>
          </a:fontRef>
        </p:style>
        <p:txBody>
          <a:bodyPr lIns="95646" tIns="47823" rIns="95646" bIns="47823" anchor="t" anchorCtr="0">
            <a:normAutofit fontScale="70000" lnSpcReduction="20000"/>
          </a:bodyPr>
          <a:lstStyle>
            <a:lvl1pPr marL="0" indent="0" algn="l" defTabSz="3765366" rtl="0" eaLnBrk="1" latinLnBrk="0" hangingPunct="1">
              <a:spcBef>
                <a:spcPct val="20000"/>
              </a:spcBef>
              <a:buFontTx/>
              <a:buNone/>
              <a:defRPr sz="5400" b="0" i="0" kern="1200">
                <a:solidFill>
                  <a:schemeClr val="tx2"/>
                </a:solidFill>
                <a:latin typeface="Helvetica Light" panose="020B0403020202020204" pitchFamily="34" charset="0"/>
                <a:ea typeface="+mn-ea"/>
                <a:cs typeface="+mn-cs"/>
              </a:defRPr>
            </a:lvl1pPr>
            <a:lvl2pPr marL="3059360" indent="-1176677" algn="l" defTabSz="3765366" rtl="0" eaLnBrk="1" latinLnBrk="0" hangingPunct="1">
              <a:spcBef>
                <a:spcPct val="20000"/>
              </a:spcBef>
              <a:buFontTx/>
              <a:buNone/>
              <a:defRPr sz="7500" kern="1200">
                <a:solidFill>
                  <a:schemeClr val="tx1"/>
                </a:solidFill>
                <a:latin typeface="+mn-lt"/>
                <a:ea typeface="+mn-ea"/>
                <a:cs typeface="+mn-cs"/>
              </a:defRPr>
            </a:lvl2pPr>
            <a:lvl3pPr marL="4706708" indent="-941342" algn="l" defTabSz="3765366" rtl="0" eaLnBrk="1" latinLnBrk="0" hangingPunct="1">
              <a:spcBef>
                <a:spcPct val="20000"/>
              </a:spcBef>
              <a:buFontTx/>
              <a:buNone/>
              <a:defRPr sz="7500" kern="1200">
                <a:solidFill>
                  <a:schemeClr val="tx1"/>
                </a:solidFill>
                <a:latin typeface="+mn-lt"/>
                <a:ea typeface="+mn-ea"/>
                <a:cs typeface="+mn-cs"/>
              </a:defRPr>
            </a:lvl3pPr>
            <a:lvl4pPr marL="6589391" indent="-941342" algn="l" defTabSz="3765366" rtl="0" eaLnBrk="1" latinLnBrk="0" hangingPunct="1">
              <a:spcBef>
                <a:spcPct val="20000"/>
              </a:spcBef>
              <a:buFontTx/>
              <a:buNone/>
              <a:defRPr sz="7500" kern="1200">
                <a:solidFill>
                  <a:schemeClr val="tx1"/>
                </a:solidFill>
                <a:latin typeface="+mn-lt"/>
                <a:ea typeface="+mn-ea"/>
                <a:cs typeface="+mn-cs"/>
              </a:defRPr>
            </a:lvl4pPr>
            <a:lvl5pPr marL="8472073" indent="-941342" algn="l" defTabSz="3765366" rtl="0" eaLnBrk="1" latinLnBrk="0" hangingPunct="1">
              <a:spcBef>
                <a:spcPct val="20000"/>
              </a:spcBef>
              <a:buFontTx/>
              <a:buNone/>
              <a:defRPr sz="75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sz="1800" dirty="0">
                <a:solidFill>
                  <a:srgbClr val="0DBCE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a:t>
            </a:r>
            <a:r>
              <a:rPr lang="en-US" sz="1800" dirty="0" err="1">
                <a:solidFill>
                  <a:srgbClr val="0DBCE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SkyVision</a:t>
            </a:r>
            <a:r>
              <a:rPr lang="en-US" sz="1600" dirty="0">
                <a:solidFill>
                  <a:srgbClr val="0070C0"/>
                </a:solidFill>
              </a:rPr>
              <a:t>	</a:t>
            </a:r>
          </a:p>
          <a:p>
            <a:r>
              <a:rPr lang="en-US" sz="1600" dirty="0">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1.Meliboev </a:t>
            </a:r>
            <a:r>
              <a:rPr lang="en-US" sz="1600" dirty="0" err="1">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Shukurullo</a:t>
            </a:r>
            <a:endParaRPr lang="en-US" sz="1600" dirty="0">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600" dirty="0">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2.Kiyomov </a:t>
            </a:r>
            <a:r>
              <a:rPr lang="en-US" sz="1600" dirty="0" err="1">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Asadbek</a:t>
            </a:r>
            <a:endParaRPr lang="en-US" sz="1600" dirty="0">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600" dirty="0">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3.Shabonov </a:t>
            </a:r>
            <a:r>
              <a:rPr lang="en-US" sz="1600" dirty="0" err="1">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Abdulloh</a:t>
            </a:r>
            <a:endParaRPr lang="en-US" sz="1600" dirty="0">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600" dirty="0">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4.Gofurjonov </a:t>
            </a:r>
            <a:r>
              <a:rPr lang="en-US" sz="1600" dirty="0" err="1">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Kozimjon</a:t>
            </a:r>
            <a:endParaRPr lang="en-US" sz="1600" dirty="0">
              <a:solidFill>
                <a:srgbClr val="083EB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Google Shape;93;p1"/>
          <p:cNvPicPr preferRelativeResize="0"/>
          <p:nvPr/>
        </p:nvPicPr>
        <p:blipFill rotWithShape="1">
          <a:blip r:embed="rId4">
            <a:alphaModFix/>
            <a:extLst>
              <a:ext uri="{BEBA8EAE-BF5A-486C-A8C5-ECC9F3942E4B}">
                <a14:imgProps xmlns:a14="http://schemas.microsoft.com/office/drawing/2010/main">
                  <a14:imgLayer r:embed="rId5">
                    <a14:imgEffect>
                      <a14:brightnessContrast contrast="40000"/>
                    </a14:imgEffect>
                  </a14:imgLayer>
                </a14:imgProps>
              </a:ext>
            </a:extLst>
          </a:blip>
          <a:srcRect/>
          <a:stretch/>
        </p:blipFill>
        <p:spPr>
          <a:xfrm>
            <a:off x="324645" y="3187607"/>
            <a:ext cx="4407775" cy="2113601"/>
          </a:xfrm>
          <a:prstGeom prst="rect">
            <a:avLst/>
          </a:prstGeom>
          <a:noFill/>
          <a:ln>
            <a:noFill/>
          </a:ln>
        </p:spPr>
      </p:pic>
      <p:sp>
        <p:nvSpPr>
          <p:cNvPr id="8" name="Text Placeholder 11">
            <a:extLst>
              <a:ext uri="{FF2B5EF4-FFF2-40B4-BE49-F238E27FC236}">
                <a16:creationId xmlns:a16="http://schemas.microsoft.com/office/drawing/2014/main" id="{FE4B5769-A7CD-5767-B62E-1C87392C11E0}"/>
              </a:ext>
            </a:extLst>
          </p:cNvPr>
          <p:cNvSpPr txBox="1">
            <a:spLocks/>
          </p:cNvSpPr>
          <p:nvPr/>
        </p:nvSpPr>
        <p:spPr>
          <a:xfrm>
            <a:off x="128221" y="6035061"/>
            <a:ext cx="8796227" cy="361655"/>
          </a:xfrm>
          <a:prstGeom prst="rect">
            <a:avLst/>
          </a:prstGeom>
          <a:effectLst>
            <a:outerShdw blurRad="76200" dir="13500000" sy="23000" kx="1200000" algn="br" rotWithShape="0">
              <a:prstClr val="black">
                <a:alpha val="20000"/>
              </a:prstClr>
            </a:outerShdw>
          </a:effectLst>
        </p:spPr>
        <p:txBody>
          <a:bodyPr>
            <a:noAutofit/>
          </a:bodyPr>
          <a:lst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marL="0" indent="0">
              <a:buFont typeface="Arial" pitchFamily="34" charset="0"/>
              <a:buNone/>
            </a:pPr>
            <a:r>
              <a:rPr lang="en-US" sz="1400" b="1" dirty="0">
                <a:solidFill>
                  <a:srgbClr val="083E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Professors:</a:t>
            </a: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Mehdi Pirahandeh, </a:t>
            </a:r>
            <a:r>
              <a:rPr lang="en-US" sz="14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Kakani</a:t>
            </a: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Vijay, and Serrao Pruthvi Loy </a:t>
            </a:r>
            <a:r>
              <a:rPr lang="en-US" sz="14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Rozario</a:t>
            </a:r>
            <a:endPar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4" descr="Vertically Integrated Projects (VIP) - VIP Wiki Blog">
            <a:extLst>
              <a:ext uri="{FF2B5EF4-FFF2-40B4-BE49-F238E27FC236}">
                <a16:creationId xmlns:a16="http://schemas.microsoft.com/office/drawing/2014/main" id="{91307DDD-503E-15C7-28A2-C9AA72BEAFE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40612" y="6045360"/>
            <a:ext cx="2075167" cy="665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Speech to Text Algorithm</a:t>
            </a:r>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6" name="Рисунок 5"/>
          <p:cNvPicPr>
            <a:picLocks noChangeAspect="1"/>
          </p:cNvPicPr>
          <p:nvPr/>
        </p:nvPicPr>
        <p:blipFill>
          <a:blip r:embed="rId2"/>
          <a:stretch>
            <a:fillRect/>
          </a:stretch>
        </p:blipFill>
        <p:spPr>
          <a:xfrm>
            <a:off x="457200" y="1044215"/>
            <a:ext cx="6030357" cy="5182007"/>
          </a:xfrm>
          <a:prstGeom prst="rect">
            <a:avLst/>
          </a:prstGeom>
        </p:spPr>
      </p:pic>
    </p:spTree>
    <p:extLst>
      <p:ext uri="{BB962C8B-B14F-4D97-AF65-F5344CB8AC3E}">
        <p14:creationId xmlns:p14="http://schemas.microsoft.com/office/powerpoint/2010/main" val="3358110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NLP Algorithm</a:t>
            </a:r>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3" name="Рисунок 2"/>
          <p:cNvPicPr>
            <a:picLocks noChangeAspect="1"/>
          </p:cNvPicPr>
          <p:nvPr/>
        </p:nvPicPr>
        <p:blipFill>
          <a:blip r:embed="rId2"/>
          <a:stretch>
            <a:fillRect/>
          </a:stretch>
        </p:blipFill>
        <p:spPr>
          <a:xfrm>
            <a:off x="91617" y="1352830"/>
            <a:ext cx="5020314" cy="4564776"/>
          </a:xfrm>
          <a:prstGeom prst="rect">
            <a:avLst/>
          </a:prstGeom>
        </p:spPr>
      </p:pic>
      <p:pic>
        <p:nvPicPr>
          <p:cNvPr id="5" name="Рисунок 4"/>
          <p:cNvPicPr>
            <a:picLocks noChangeAspect="1"/>
          </p:cNvPicPr>
          <p:nvPr/>
        </p:nvPicPr>
        <p:blipFill>
          <a:blip r:embed="rId3"/>
          <a:stretch>
            <a:fillRect/>
          </a:stretch>
        </p:blipFill>
        <p:spPr>
          <a:xfrm>
            <a:off x="4483210" y="1573824"/>
            <a:ext cx="4139980" cy="4244708"/>
          </a:xfrm>
          <a:prstGeom prst="rect">
            <a:avLst/>
          </a:prstGeom>
        </p:spPr>
      </p:pic>
    </p:spTree>
    <p:extLst>
      <p:ext uri="{BB962C8B-B14F-4D97-AF65-F5344CB8AC3E}">
        <p14:creationId xmlns:p14="http://schemas.microsoft.com/office/powerpoint/2010/main" val="2254814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smtClean="0"/>
              <a:t>Books Database</a:t>
            </a:r>
            <a:endParaRPr lang="en-US" dirty="0"/>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Рисунок 5"/>
          <p:cNvPicPr>
            <a:picLocks noChangeAspect="1"/>
          </p:cNvPicPr>
          <p:nvPr/>
        </p:nvPicPr>
        <p:blipFill>
          <a:blip r:embed="rId2"/>
          <a:stretch>
            <a:fillRect/>
          </a:stretch>
        </p:blipFill>
        <p:spPr>
          <a:xfrm>
            <a:off x="66059" y="2669412"/>
            <a:ext cx="4892464" cy="2941575"/>
          </a:xfrm>
          <a:prstGeom prst="rect">
            <a:avLst/>
          </a:prstGeom>
        </p:spPr>
      </p:pic>
      <p:pic>
        <p:nvPicPr>
          <p:cNvPr id="7" name="Рисунок 6"/>
          <p:cNvPicPr>
            <a:picLocks noChangeAspect="1"/>
          </p:cNvPicPr>
          <p:nvPr/>
        </p:nvPicPr>
        <p:blipFill>
          <a:blip r:embed="rId3"/>
          <a:stretch>
            <a:fillRect/>
          </a:stretch>
        </p:blipFill>
        <p:spPr>
          <a:xfrm>
            <a:off x="4160088" y="2904253"/>
            <a:ext cx="4983912" cy="2804403"/>
          </a:xfrm>
          <a:prstGeom prst="rect">
            <a:avLst/>
          </a:prstGeom>
        </p:spPr>
      </p:pic>
      <p:sp>
        <p:nvSpPr>
          <p:cNvPr id="8" name="Rectangle 2">
            <a:extLst>
              <a:ext uri="{FF2B5EF4-FFF2-40B4-BE49-F238E27FC236}">
                <a16:creationId xmlns:a16="http://schemas.microsoft.com/office/drawing/2014/main" id="{C309DE1D-2C81-4BA8-8E41-BFDD1AAB0759}"/>
              </a:ext>
            </a:extLst>
          </p:cNvPr>
          <p:cNvSpPr>
            <a:spLocks noGrp="1" noChangeArrowheads="1"/>
          </p:cNvSpPr>
          <p:nvPr>
            <p:ph type="body" idx="1"/>
          </p:nvPr>
        </p:nvSpPr>
        <p:spPr bwMode="auto">
          <a:xfrm>
            <a:off x="374073" y="1625389"/>
            <a:ext cx="81629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Arial" panose="020B0604020202020204" pitchFamily="34" charset="0"/>
              </a:rPr>
              <a:t>Currently</a:t>
            </a:r>
            <a:r>
              <a:rPr kumimoji="0" lang="en-US" altLang="en-US" sz="2800" b="0" i="0" u="none" strike="noStrike" cap="none" normalizeH="0" dirty="0" smtClean="0">
                <a:ln>
                  <a:noFill/>
                </a:ln>
                <a:solidFill>
                  <a:schemeClr val="tx1"/>
                </a:solidFill>
                <a:effectLst/>
                <a:latin typeface="Arial" panose="020B0604020202020204" pitchFamily="34" charset="0"/>
              </a:rPr>
              <a:t> We Are Using </a:t>
            </a:r>
            <a:r>
              <a:rPr lang="en-US" altLang="en-US" sz="2800" dirty="0" smtClean="0">
                <a:solidFill>
                  <a:schemeClr val="tx1"/>
                </a:solidFill>
                <a:latin typeface="Arial" panose="020B0604020202020204" pitchFamily="34" charset="0"/>
              </a:rPr>
              <a:t>.</a:t>
            </a:r>
            <a:r>
              <a:rPr lang="en-US" altLang="en-US" sz="2800" dirty="0" err="1" smtClean="0">
                <a:solidFill>
                  <a:schemeClr val="tx1"/>
                </a:solidFill>
                <a:latin typeface="Arial" panose="020B0604020202020204" pitchFamily="34" charset="0"/>
              </a:rPr>
              <a:t>j</a:t>
            </a:r>
            <a:r>
              <a:rPr kumimoji="0" lang="en-US" altLang="en-US" sz="2800" b="0" i="0" u="none" strike="noStrike" cap="none" normalizeH="0" dirty="0" err="1" smtClean="0">
                <a:ln>
                  <a:noFill/>
                </a:ln>
                <a:solidFill>
                  <a:schemeClr val="tx1"/>
                </a:solidFill>
                <a:effectLst/>
                <a:latin typeface="Arial" panose="020B0604020202020204" pitchFamily="34" charset="0"/>
              </a:rPr>
              <a:t>son</a:t>
            </a:r>
            <a:r>
              <a:rPr kumimoji="0" lang="en-US" altLang="en-US" sz="2800" b="0" i="0" u="none" strike="noStrike" cap="none" normalizeH="0" dirty="0" smtClean="0">
                <a:ln>
                  <a:noFill/>
                </a:ln>
                <a:solidFill>
                  <a:schemeClr val="tx1"/>
                </a:solidFill>
                <a:effectLst/>
                <a:latin typeface="Arial" panose="020B0604020202020204" pitchFamily="34" charset="0"/>
              </a:rPr>
              <a:t> File as a Database</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9086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Facial Expression recognition</a:t>
            </a:r>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10" name="Rectangle 2">
            <a:extLst>
              <a:ext uri="{FF2B5EF4-FFF2-40B4-BE49-F238E27FC236}">
                <a16:creationId xmlns:a16="http://schemas.microsoft.com/office/drawing/2014/main" id="{C309DE1D-2C81-4BA8-8E41-BFDD1AAB0759}"/>
              </a:ext>
            </a:extLst>
          </p:cNvPr>
          <p:cNvSpPr>
            <a:spLocks noGrp="1" noChangeArrowheads="1"/>
          </p:cNvSpPr>
          <p:nvPr>
            <p:ph type="body" idx="1"/>
          </p:nvPr>
        </p:nvSpPr>
        <p:spPr bwMode="auto">
          <a:xfrm>
            <a:off x="457200" y="1306572"/>
            <a:ext cx="816292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Facial Expression Recognition</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TurtleBot3 uses cameras and facial recognition software to detect and analyze human emotions, such as happiness, sadness, or stress, through facial expressions.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Emotional Response</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Once an emotion is identified, the robot can respond accordingly, adapting its behavior to match the user's emotional state.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Book Recommendations</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Based on the detected emotion, TurtleBot3 recommends books to suit the user's mood. For example, it may suggest calming or motivational books when the user appears stressed or uplifting books when they seem happy.</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1400" dirty="0">
                <a:solidFill>
                  <a:schemeClr val="tx1"/>
                </a:solidFill>
                <a:latin typeface="Arial" panose="020B0604020202020204" pitchFamily="34" charset="0"/>
              </a:rPr>
              <a:t>Used </a:t>
            </a:r>
            <a:r>
              <a:rPr lang="en-US" altLang="en-US" sz="1400" dirty="0" err="1">
                <a:solidFill>
                  <a:schemeClr val="tx1"/>
                </a:solidFill>
                <a:latin typeface="Arial" panose="020B0604020202020204" pitchFamily="34" charset="0"/>
              </a:rPr>
              <a:t>Medipipe</a:t>
            </a:r>
            <a:r>
              <a:rPr lang="en-US" altLang="en-US" sz="1400" dirty="0">
                <a:solidFill>
                  <a:schemeClr val="tx1"/>
                </a:solidFill>
                <a:latin typeface="Arial" panose="020B0604020202020204" pitchFamily="34" charset="0"/>
              </a:rPr>
              <a:t> library of GOOGLE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861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3D Model</a:t>
            </a:r>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8" name="Рисунок 7">
            <a:extLst>
              <a:ext uri="{FF2B5EF4-FFF2-40B4-BE49-F238E27FC236}">
                <a16:creationId xmlns:a16="http://schemas.microsoft.com/office/drawing/2014/main" id="{26DE326A-C9B3-4A68-986E-32F4D8C22C8D}"/>
              </a:ext>
            </a:extLst>
          </p:cNvPr>
          <p:cNvPicPr>
            <a:picLocks noChangeAspect="1"/>
          </p:cNvPicPr>
          <p:nvPr/>
        </p:nvPicPr>
        <p:blipFill>
          <a:blip r:embed="rId2"/>
          <a:stretch>
            <a:fillRect/>
          </a:stretch>
        </p:blipFill>
        <p:spPr>
          <a:xfrm>
            <a:off x="1723720" y="1033876"/>
            <a:ext cx="4995268" cy="5202684"/>
          </a:xfrm>
          <a:prstGeom prst="rect">
            <a:avLst/>
          </a:prstGeom>
        </p:spPr>
      </p:pic>
    </p:spTree>
    <p:extLst>
      <p:ext uri="{BB962C8B-B14F-4D97-AF65-F5344CB8AC3E}">
        <p14:creationId xmlns:p14="http://schemas.microsoft.com/office/powerpoint/2010/main" val="30948550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3D Model</a:t>
            </a:r>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560" y="2103120"/>
            <a:ext cx="4663440" cy="3497580"/>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03120"/>
            <a:ext cx="4671229" cy="3503422"/>
          </a:xfrm>
          <a:prstGeom prst="rect">
            <a:avLst/>
          </a:prstGeom>
        </p:spPr>
      </p:pic>
    </p:spTree>
    <p:extLst>
      <p:ext uri="{BB962C8B-B14F-4D97-AF65-F5344CB8AC3E}">
        <p14:creationId xmlns:p14="http://schemas.microsoft.com/office/powerpoint/2010/main" val="39197389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smtClean="0"/>
              <a:t>Sketch</a:t>
            </a:r>
            <a:endParaRPr lang="en-US" dirty="0"/>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5" name="Рисунок 4"/>
          <p:cNvPicPr>
            <a:picLocks noChangeAspect="1"/>
          </p:cNvPicPr>
          <p:nvPr/>
        </p:nvPicPr>
        <p:blipFill>
          <a:blip r:embed="rId2"/>
          <a:stretch>
            <a:fillRect/>
          </a:stretch>
        </p:blipFill>
        <p:spPr>
          <a:xfrm>
            <a:off x="935595" y="1082389"/>
            <a:ext cx="7272809" cy="5105659"/>
          </a:xfrm>
          <a:prstGeom prst="rect">
            <a:avLst/>
          </a:prstGeom>
        </p:spPr>
      </p:pic>
    </p:spTree>
    <p:extLst>
      <p:ext uri="{BB962C8B-B14F-4D97-AF65-F5344CB8AC3E}">
        <p14:creationId xmlns:p14="http://schemas.microsoft.com/office/powerpoint/2010/main" val="34270175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sz="3200" dirty="0"/>
              <a:t>Video Demo</a:t>
            </a:r>
          </a:p>
        </p:txBody>
      </p:sp>
      <p:sp>
        <p:nvSpPr>
          <p:cNvPr id="3" name="Text Placeholder 2">
            <a:extLst>
              <a:ext uri="{FF2B5EF4-FFF2-40B4-BE49-F238E27FC236}">
                <a16:creationId xmlns:a16="http://schemas.microsoft.com/office/drawing/2014/main" id="{C76F4F04-09CB-B1EE-4040-E6F14290649C}"/>
              </a:ext>
            </a:extLst>
          </p:cNvPr>
          <p:cNvSpPr>
            <a:spLocks noGrp="1"/>
          </p:cNvSpPr>
          <p:nvPr>
            <p:ph type="body" idx="1"/>
          </p:nvPr>
        </p:nvSpPr>
        <p:spPr>
          <a:xfrm>
            <a:off x="575035" y="1112363"/>
            <a:ext cx="7927942" cy="5175314"/>
          </a:xfrm>
        </p:spPr>
        <p:txBody>
          <a:bodyPr/>
          <a:lstStyle/>
          <a:p>
            <a:pPr marL="114300" indent="0" algn="just">
              <a:buNone/>
            </a:pPr>
            <a:r>
              <a:rPr lang="en-US" sz="1800" dirty="0"/>
              <a:t>Facial Expression Demo Video</a:t>
            </a:r>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5" name="video">
            <a:hlinkClick r:id="" action="ppaction://media"/>
            <a:extLst>
              <a:ext uri="{FF2B5EF4-FFF2-40B4-BE49-F238E27FC236}">
                <a16:creationId xmlns:a16="http://schemas.microsoft.com/office/drawing/2014/main" id="{29F4FF77-4E0C-44C4-DF2B-4C6C088B70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9417" y="1889513"/>
            <a:ext cx="7585166" cy="2519529"/>
          </a:xfrm>
          <a:prstGeom prst="rect">
            <a:avLst/>
          </a:prstGeom>
        </p:spPr>
      </p:pic>
      <p:sp>
        <p:nvSpPr>
          <p:cNvPr id="6" name="TextBox 5">
            <a:extLst>
              <a:ext uri="{FF2B5EF4-FFF2-40B4-BE49-F238E27FC236}">
                <a16:creationId xmlns:a16="http://schemas.microsoft.com/office/drawing/2014/main" id="{418B8906-9730-229D-BE22-C63971C79D22}"/>
              </a:ext>
            </a:extLst>
          </p:cNvPr>
          <p:cNvSpPr txBox="1"/>
          <p:nvPr/>
        </p:nvSpPr>
        <p:spPr>
          <a:xfrm>
            <a:off x="779417" y="4585665"/>
            <a:ext cx="5862865" cy="307777"/>
          </a:xfrm>
          <a:prstGeom prst="rect">
            <a:avLst/>
          </a:prstGeom>
          <a:noFill/>
        </p:spPr>
        <p:txBody>
          <a:bodyPr wrap="square" rtlCol="0">
            <a:spAutoFit/>
          </a:bodyPr>
          <a:lstStyle/>
          <a:p>
            <a:r>
              <a:rPr lang="en-KR" dirty="0"/>
              <a:t>Based on your emotion RoboLib recommend appropriate books</a:t>
            </a:r>
          </a:p>
        </p:txBody>
      </p:sp>
    </p:spTree>
    <p:extLst>
      <p:ext uri="{BB962C8B-B14F-4D97-AF65-F5344CB8AC3E}">
        <p14:creationId xmlns:p14="http://schemas.microsoft.com/office/powerpoint/2010/main" val="75874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7E2B3-DE0A-01CE-49EE-1C377CF27268}"/>
              </a:ext>
            </a:extLst>
          </p:cNvPr>
          <p:cNvSpPr>
            <a:spLocks noGrp="1"/>
          </p:cNvSpPr>
          <p:nvPr>
            <p:ph type="title"/>
          </p:nvPr>
        </p:nvSpPr>
        <p:spPr/>
        <p:txBody>
          <a:bodyPr/>
          <a:lstStyle/>
          <a:p>
            <a:r>
              <a:rPr lang="en-KR" dirty="0"/>
              <a:t>A</a:t>
            </a:r>
            <a:r>
              <a:rPr lang="en-US" dirty="0"/>
              <a:t>l</a:t>
            </a:r>
            <a:r>
              <a:rPr lang="en-KR" dirty="0"/>
              <a:t>gorithm for face emotion</a:t>
            </a:r>
          </a:p>
        </p:txBody>
      </p:sp>
      <p:sp>
        <p:nvSpPr>
          <p:cNvPr id="3" name="Text Placeholder 2">
            <a:extLst>
              <a:ext uri="{FF2B5EF4-FFF2-40B4-BE49-F238E27FC236}">
                <a16:creationId xmlns:a16="http://schemas.microsoft.com/office/drawing/2014/main" id="{02C0735F-6705-B75D-334D-EED438E9DE3E}"/>
              </a:ext>
            </a:extLst>
          </p:cNvPr>
          <p:cNvSpPr>
            <a:spLocks noGrp="1"/>
          </p:cNvSpPr>
          <p:nvPr>
            <p:ph type="body" idx="1"/>
          </p:nvPr>
        </p:nvSpPr>
        <p:spPr>
          <a:xfrm>
            <a:off x="209006" y="1106397"/>
            <a:ext cx="4566712" cy="5214937"/>
          </a:xfrm>
        </p:spPr>
        <p:txBody>
          <a:bodyPr/>
          <a:lstStyle/>
          <a:p>
            <a:pPr marL="114300" indent="0">
              <a:buNone/>
            </a:pPr>
            <a:endParaRPr lang="en-KR" dirty="0"/>
          </a:p>
        </p:txBody>
      </p:sp>
      <p:sp>
        <p:nvSpPr>
          <p:cNvPr id="4" name="Slide Number Placeholder 3">
            <a:extLst>
              <a:ext uri="{FF2B5EF4-FFF2-40B4-BE49-F238E27FC236}">
                <a16:creationId xmlns:a16="http://schemas.microsoft.com/office/drawing/2014/main" id="{47AEBF90-C993-61E7-FC5E-9E17EC5EA5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6" name="Picture 5" descr="A computer screen with text and numbers&#10;&#10;Description automatically generated">
            <a:extLst>
              <a:ext uri="{FF2B5EF4-FFF2-40B4-BE49-F238E27FC236}">
                <a16:creationId xmlns:a16="http://schemas.microsoft.com/office/drawing/2014/main" id="{EF395C41-4115-058E-8375-64DABE16AD15}"/>
              </a:ext>
            </a:extLst>
          </p:cNvPr>
          <p:cNvPicPr>
            <a:picLocks noChangeAspect="1"/>
          </p:cNvPicPr>
          <p:nvPr/>
        </p:nvPicPr>
        <p:blipFill rotWithShape="1">
          <a:blip r:embed="rId2"/>
          <a:srcRect l="92" t="-1886" r="12689" b="1886"/>
          <a:stretch/>
        </p:blipFill>
        <p:spPr>
          <a:xfrm>
            <a:off x="4869765" y="3827076"/>
            <a:ext cx="4157530" cy="2289600"/>
          </a:xfrm>
          <a:prstGeom prst="rect">
            <a:avLst/>
          </a:prstGeom>
        </p:spPr>
      </p:pic>
      <p:pic>
        <p:nvPicPr>
          <p:cNvPr id="8" name="Picture 7" descr="A person smiling with a grid on his face&#10;&#10;Description automatically generated">
            <a:extLst>
              <a:ext uri="{FF2B5EF4-FFF2-40B4-BE49-F238E27FC236}">
                <a16:creationId xmlns:a16="http://schemas.microsoft.com/office/drawing/2014/main" id="{C680D456-5BBE-0C43-3A7B-8DF67D9A8843}"/>
              </a:ext>
            </a:extLst>
          </p:cNvPr>
          <p:cNvPicPr>
            <a:picLocks noChangeAspect="1"/>
          </p:cNvPicPr>
          <p:nvPr/>
        </p:nvPicPr>
        <p:blipFill>
          <a:blip r:embed="rId3"/>
          <a:stretch>
            <a:fillRect/>
          </a:stretch>
        </p:blipFill>
        <p:spPr>
          <a:xfrm>
            <a:off x="209006" y="1106396"/>
            <a:ext cx="4553598" cy="5214937"/>
          </a:xfrm>
          <a:prstGeom prst="rect">
            <a:avLst/>
          </a:prstGeom>
        </p:spPr>
      </p:pic>
      <p:sp>
        <p:nvSpPr>
          <p:cNvPr id="9" name="TextBox 8">
            <a:extLst>
              <a:ext uri="{FF2B5EF4-FFF2-40B4-BE49-F238E27FC236}">
                <a16:creationId xmlns:a16="http://schemas.microsoft.com/office/drawing/2014/main" id="{D856F7E3-4A74-4C97-B228-DF9494C87DB6}"/>
              </a:ext>
            </a:extLst>
          </p:cNvPr>
          <p:cNvSpPr txBox="1"/>
          <p:nvPr/>
        </p:nvSpPr>
        <p:spPr>
          <a:xfrm>
            <a:off x="5251269" y="1837509"/>
            <a:ext cx="3435531" cy="923330"/>
          </a:xfrm>
          <a:prstGeom prst="rect">
            <a:avLst/>
          </a:prstGeom>
          <a:noFill/>
        </p:spPr>
        <p:txBody>
          <a:bodyPr wrap="square" rtlCol="0">
            <a:spAutoFit/>
          </a:bodyPr>
          <a:lstStyle/>
          <a:p>
            <a:r>
              <a:rPr lang="en-KR" sz="1800" dirty="0"/>
              <a:t>There are 478 landmarks for Face</a:t>
            </a:r>
            <a:br>
              <a:rPr lang="en-KR" sz="1800" dirty="0"/>
            </a:br>
            <a:endParaRPr lang="en-KR" sz="1800" dirty="0"/>
          </a:p>
        </p:txBody>
      </p:sp>
    </p:spTree>
    <p:extLst>
      <p:ext uri="{BB962C8B-B14F-4D97-AF65-F5344CB8AC3E}">
        <p14:creationId xmlns:p14="http://schemas.microsoft.com/office/powerpoint/2010/main" val="22861040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7E2B3-DE0A-01CE-49EE-1C377CF27268}"/>
              </a:ext>
            </a:extLst>
          </p:cNvPr>
          <p:cNvSpPr>
            <a:spLocks noGrp="1"/>
          </p:cNvSpPr>
          <p:nvPr>
            <p:ph type="title"/>
          </p:nvPr>
        </p:nvSpPr>
        <p:spPr/>
        <p:txBody>
          <a:bodyPr/>
          <a:lstStyle/>
          <a:p>
            <a:r>
              <a:rPr lang="en-US" dirty="0" smtClean="0"/>
              <a:t>Slam G Mapping</a:t>
            </a:r>
            <a:endParaRPr lang="en-KR" dirty="0"/>
          </a:p>
        </p:txBody>
      </p:sp>
      <p:sp>
        <p:nvSpPr>
          <p:cNvPr id="4" name="Slide Number Placeholder 3">
            <a:extLst>
              <a:ext uri="{FF2B5EF4-FFF2-40B4-BE49-F238E27FC236}">
                <a16:creationId xmlns:a16="http://schemas.microsoft.com/office/drawing/2014/main" id="{47AEBF90-C993-61E7-FC5E-9E17EC5EA5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480214" y="1911042"/>
            <a:ext cx="4807527" cy="3605645"/>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306" y="2257840"/>
            <a:ext cx="4832664" cy="2886909"/>
          </a:xfrm>
          <a:prstGeom prst="rect">
            <a:avLst/>
          </a:prstGeom>
        </p:spPr>
      </p:pic>
    </p:spTree>
    <p:extLst>
      <p:ext uri="{BB962C8B-B14F-4D97-AF65-F5344CB8AC3E}">
        <p14:creationId xmlns:p14="http://schemas.microsoft.com/office/powerpoint/2010/main" val="1474742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323528" y="203200"/>
            <a:ext cx="8280920" cy="72548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Contents</a:t>
            </a:r>
            <a:endParaRPr dirty="0"/>
          </a:p>
        </p:txBody>
      </p:sp>
      <p:sp>
        <p:nvSpPr>
          <p:cNvPr id="102" name="Google Shape;102;p2"/>
          <p:cNvSpPr txBox="1">
            <a:spLocks noGrp="1"/>
          </p:cNvSpPr>
          <p:nvPr>
            <p:ph type="sldNum" idx="12"/>
          </p:nvPr>
        </p:nvSpPr>
        <p:spPr>
          <a:xfrm>
            <a:off x="6553200" y="6464300"/>
            <a:ext cx="2133600" cy="292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03" name="Google Shape;103;p2"/>
          <p:cNvSpPr txBox="1">
            <a:spLocks noGrp="1"/>
          </p:cNvSpPr>
          <p:nvPr>
            <p:ph type="body" idx="1"/>
          </p:nvPr>
        </p:nvSpPr>
        <p:spPr>
          <a:xfrm>
            <a:off x="323528" y="1916593"/>
            <a:ext cx="7427168" cy="3218825"/>
          </a:xfrm>
          <a:prstGeom prst="rect">
            <a:avLst/>
          </a:prstGeom>
          <a:noFill/>
          <a:ln>
            <a:noFill/>
          </a:ln>
        </p:spPr>
        <p:txBody>
          <a:bodyPr spcFirstLastPara="1" wrap="square" lIns="91425" tIns="45700" rIns="91425" bIns="45700" anchor="t" anchorCtr="0">
            <a:noAutofit/>
          </a:bodyPr>
          <a:lstStyle/>
          <a:p>
            <a:r>
              <a:rPr lang="en-US" b="1" dirty="0"/>
              <a:t>How It Works</a:t>
            </a:r>
          </a:p>
          <a:p>
            <a:r>
              <a:rPr lang="en-US" b="1" dirty="0"/>
              <a:t>Core Features</a:t>
            </a:r>
          </a:p>
          <a:p>
            <a:r>
              <a:rPr lang="en-US" b="1" dirty="0"/>
              <a:t>Target Audience</a:t>
            </a:r>
          </a:p>
          <a:p>
            <a:r>
              <a:rPr lang="en-US" b="1" dirty="0"/>
              <a:t>Technical Details</a:t>
            </a:r>
          </a:p>
          <a:p>
            <a:r>
              <a:rPr lang="en-US" b="1" dirty="0"/>
              <a:t>Hardware</a:t>
            </a:r>
            <a:r>
              <a:rPr lang="en-US" dirty="0"/>
              <a:t> </a:t>
            </a:r>
            <a:r>
              <a:rPr lang="en-US" b="1" dirty="0"/>
              <a:t>and Software Modules</a:t>
            </a:r>
          </a:p>
          <a:p>
            <a:r>
              <a:rPr lang="en-US" b="1" dirty="0"/>
              <a:t>Programming</a:t>
            </a:r>
          </a:p>
          <a:p>
            <a:r>
              <a:rPr lang="en-US" b="1" dirty="0"/>
              <a:t>Benefits</a:t>
            </a:r>
          </a:p>
          <a:p>
            <a:endParaRPr lang="en-US" b="1" dirty="0"/>
          </a:p>
          <a:p>
            <a:endParaRPr lang="en-US"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7E2B3-DE0A-01CE-49EE-1C377CF27268}"/>
              </a:ext>
            </a:extLst>
          </p:cNvPr>
          <p:cNvSpPr>
            <a:spLocks noGrp="1"/>
          </p:cNvSpPr>
          <p:nvPr>
            <p:ph type="title"/>
          </p:nvPr>
        </p:nvSpPr>
        <p:spPr/>
        <p:txBody>
          <a:bodyPr/>
          <a:lstStyle/>
          <a:p>
            <a:r>
              <a:rPr lang="en-US" dirty="0" smtClean="0"/>
              <a:t>Slam G Mapping</a:t>
            </a:r>
            <a:endParaRPr lang="en-KR" dirty="0"/>
          </a:p>
        </p:txBody>
      </p:sp>
      <p:sp>
        <p:nvSpPr>
          <p:cNvPr id="4" name="Slide Number Placeholder 3">
            <a:extLst>
              <a:ext uri="{FF2B5EF4-FFF2-40B4-BE49-F238E27FC236}">
                <a16:creationId xmlns:a16="http://schemas.microsoft.com/office/drawing/2014/main" id="{47AEBF90-C993-61E7-FC5E-9E17EC5EA5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6" name="IMG_07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9" t="13172" r="467" b="11813"/>
          <a:stretch/>
        </p:blipFill>
        <p:spPr>
          <a:xfrm>
            <a:off x="2429163" y="1043710"/>
            <a:ext cx="3833091" cy="5144654"/>
          </a:xfrm>
          <a:prstGeom prst="rect">
            <a:avLst/>
          </a:prstGeom>
        </p:spPr>
      </p:pic>
    </p:spTree>
    <p:extLst>
      <p:ext uri="{BB962C8B-B14F-4D97-AF65-F5344CB8AC3E}">
        <p14:creationId xmlns:p14="http://schemas.microsoft.com/office/powerpoint/2010/main" val="2236098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Benefits</a:t>
            </a:r>
          </a:p>
        </p:txBody>
      </p:sp>
      <p:sp>
        <p:nvSpPr>
          <p:cNvPr id="3" name="Text Placeholder 2">
            <a:extLst>
              <a:ext uri="{FF2B5EF4-FFF2-40B4-BE49-F238E27FC236}">
                <a16:creationId xmlns:a16="http://schemas.microsoft.com/office/drawing/2014/main" id="{C76F4F04-09CB-B1EE-4040-E6F14290649C}"/>
              </a:ext>
            </a:extLst>
          </p:cNvPr>
          <p:cNvSpPr>
            <a:spLocks noGrp="1"/>
          </p:cNvSpPr>
          <p:nvPr>
            <p:ph type="body" idx="1"/>
          </p:nvPr>
        </p:nvSpPr>
        <p:spPr>
          <a:xfrm>
            <a:off x="575035" y="1112363"/>
            <a:ext cx="7927942" cy="5175314"/>
          </a:xfrm>
        </p:spPr>
        <p:txBody>
          <a:bodyPr/>
          <a:lstStyle/>
          <a:p>
            <a:pPr marL="114300" indent="0">
              <a:buNone/>
            </a:pPr>
            <a:r>
              <a:rPr lang="en-US" b="1" dirty="0"/>
              <a:t>For Users:</a:t>
            </a:r>
            <a:endParaRPr lang="en-US" dirty="0"/>
          </a:p>
          <a:p>
            <a:r>
              <a:rPr lang="en-US" dirty="0"/>
              <a:t>Faster book search.</a:t>
            </a:r>
          </a:p>
          <a:p>
            <a:r>
              <a:rPr lang="en-US" dirty="0"/>
              <a:t>Easy navigation.</a:t>
            </a:r>
          </a:p>
          <a:p>
            <a:r>
              <a:rPr lang="en-US" dirty="0"/>
              <a:t>Quick responses to queries.</a:t>
            </a:r>
          </a:p>
          <a:p>
            <a:pPr marL="114300" indent="0">
              <a:buNone/>
            </a:pPr>
            <a:r>
              <a:rPr lang="en-US" b="1" dirty="0"/>
              <a:t>For Staff:</a:t>
            </a:r>
            <a:endParaRPr lang="en-US" dirty="0"/>
          </a:p>
          <a:p>
            <a:r>
              <a:rPr lang="en-US" dirty="0"/>
              <a:t>Reduced workload.</a:t>
            </a:r>
          </a:p>
          <a:p>
            <a:r>
              <a:rPr lang="en-US" dirty="0"/>
              <a:t>Efficient inventory management.</a:t>
            </a:r>
          </a:p>
          <a:p>
            <a:r>
              <a:rPr lang="en-US" dirty="0"/>
              <a:t>Focus on value-added tasks.</a:t>
            </a:r>
          </a:p>
          <a:p>
            <a:pPr marL="114300" indent="0">
              <a:buNone/>
            </a:pPr>
            <a:r>
              <a:rPr lang="en-US" b="1" dirty="0"/>
              <a:t>For Libraries:</a:t>
            </a:r>
            <a:endParaRPr lang="en-US" dirty="0"/>
          </a:p>
          <a:p>
            <a:r>
              <a:rPr lang="en-US" dirty="0"/>
              <a:t>Improved operational efficiency.</a:t>
            </a:r>
          </a:p>
          <a:p>
            <a:r>
              <a:rPr lang="en-US" dirty="0"/>
              <a:t>Enhanced user satisfaction.</a:t>
            </a:r>
          </a:p>
          <a:p>
            <a:r>
              <a:rPr lang="en-US" dirty="0"/>
              <a:t>Modernized services.</a:t>
            </a:r>
          </a:p>
          <a:p>
            <a:pPr marL="114300" indent="0" algn="just">
              <a:buNone/>
            </a:pPr>
            <a:endParaRPr lang="en-US" dirty="0"/>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4101225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sz="3200" dirty="0"/>
              <a:t>Conclusion</a:t>
            </a:r>
          </a:p>
        </p:txBody>
      </p:sp>
      <p:sp>
        <p:nvSpPr>
          <p:cNvPr id="3" name="Text Placeholder 2">
            <a:extLst>
              <a:ext uri="{FF2B5EF4-FFF2-40B4-BE49-F238E27FC236}">
                <a16:creationId xmlns:a16="http://schemas.microsoft.com/office/drawing/2014/main" id="{C76F4F04-09CB-B1EE-4040-E6F14290649C}"/>
              </a:ext>
            </a:extLst>
          </p:cNvPr>
          <p:cNvSpPr>
            <a:spLocks noGrp="1"/>
          </p:cNvSpPr>
          <p:nvPr>
            <p:ph type="body" idx="1"/>
          </p:nvPr>
        </p:nvSpPr>
        <p:spPr>
          <a:xfrm>
            <a:off x="457200" y="1925163"/>
            <a:ext cx="7927942" cy="5175314"/>
          </a:xfrm>
        </p:spPr>
        <p:txBody>
          <a:bodyPr/>
          <a:lstStyle/>
          <a:p>
            <a:r>
              <a:rPr lang="en-US" sz="3200" dirty="0" err="1"/>
              <a:t>RoboLib</a:t>
            </a:r>
            <a:r>
              <a:rPr lang="en-US" sz="3200" dirty="0"/>
              <a:t> is a cutting-edge solution for libraries aiming to:</a:t>
            </a:r>
          </a:p>
          <a:p>
            <a:r>
              <a:rPr lang="en-US" sz="3200" dirty="0"/>
              <a:t>Enhance user experience.</a:t>
            </a:r>
          </a:p>
          <a:p>
            <a:r>
              <a:rPr lang="en-US" sz="3200" dirty="0"/>
              <a:t>Improve operational efficiency.</a:t>
            </a:r>
          </a:p>
          <a:p>
            <a:r>
              <a:rPr lang="en-US" sz="3200" dirty="0"/>
              <a:t>Automate repetitive tasks, empowering staff to focus on strategic objectives.</a:t>
            </a:r>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32609551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238FB-8B91-401A-A700-24E80DC39739}"/>
              </a:ext>
            </a:extLst>
          </p:cNvPr>
          <p:cNvSpPr>
            <a:spLocks noGrp="1"/>
          </p:cNvSpPr>
          <p:nvPr>
            <p:ph type="title"/>
          </p:nvPr>
        </p:nvSpPr>
        <p:spPr/>
        <p:txBody>
          <a:bodyPr/>
          <a:lstStyle/>
          <a:p>
            <a:r>
              <a:rPr lang="en-KR" dirty="0"/>
              <a:t>References</a:t>
            </a:r>
          </a:p>
        </p:txBody>
      </p:sp>
      <p:sp>
        <p:nvSpPr>
          <p:cNvPr id="3" name="Text Placeholder 2">
            <a:extLst>
              <a:ext uri="{FF2B5EF4-FFF2-40B4-BE49-F238E27FC236}">
                <a16:creationId xmlns:a16="http://schemas.microsoft.com/office/drawing/2014/main" id="{3EFCDE58-2695-5209-CB57-BDC5A4C6491C}"/>
              </a:ext>
            </a:extLst>
          </p:cNvPr>
          <p:cNvSpPr>
            <a:spLocks noGrp="1"/>
          </p:cNvSpPr>
          <p:nvPr>
            <p:ph type="body" idx="1"/>
          </p:nvPr>
        </p:nvSpPr>
        <p:spPr/>
        <p:txBody>
          <a:bodyPr/>
          <a:lstStyle/>
          <a:p>
            <a:r>
              <a:rPr lang="en-US" dirty="0">
                <a:hlinkClick r:id="rId2"/>
              </a:rPr>
              <a:t>https://emanual.robotis.com/docs/en/platform/turtlebot3/quick-start</a:t>
            </a:r>
            <a:r>
              <a:rPr lang="en-US" dirty="0" smtClean="0">
                <a:hlinkClick r:id="rId2"/>
              </a:rPr>
              <a:t>/</a:t>
            </a:r>
            <a:endParaRPr lang="en-US" dirty="0" smtClean="0"/>
          </a:p>
          <a:p>
            <a:r>
              <a:rPr lang="en-US" dirty="0">
                <a:hlinkClick r:id="rId3"/>
              </a:rPr>
              <a:t>https://</a:t>
            </a:r>
            <a:r>
              <a:rPr lang="en-US" dirty="0" smtClean="0">
                <a:hlinkClick r:id="rId3"/>
              </a:rPr>
              <a:t>ai.google.dev/edge/mediapipe/solutions/vision/face_landmarker</a:t>
            </a:r>
            <a:endParaRPr lang="en-US" dirty="0" smtClean="0"/>
          </a:p>
          <a:p>
            <a:endParaRPr lang="en-KR" dirty="0"/>
          </a:p>
        </p:txBody>
      </p:sp>
      <p:sp>
        <p:nvSpPr>
          <p:cNvPr id="4" name="Slide Number Placeholder 3">
            <a:extLst>
              <a:ext uri="{FF2B5EF4-FFF2-40B4-BE49-F238E27FC236}">
                <a16:creationId xmlns:a16="http://schemas.microsoft.com/office/drawing/2014/main" id="{6D5DCAF6-9D61-6C42-5459-5C76B6E728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1605188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Title 2">
            <a:extLst>
              <a:ext uri="{FF2B5EF4-FFF2-40B4-BE49-F238E27FC236}">
                <a16:creationId xmlns:a16="http://schemas.microsoft.com/office/drawing/2014/main" id="{44806FCA-A000-3EEE-3F2F-E8CB2AC00F32}"/>
              </a:ext>
            </a:extLst>
          </p:cNvPr>
          <p:cNvSpPr>
            <a:spLocks noGrp="1"/>
          </p:cNvSpPr>
          <p:nvPr>
            <p:ph type="title"/>
          </p:nvPr>
        </p:nvSpPr>
        <p:spPr/>
        <p:txBody>
          <a:bodyPr/>
          <a:lstStyle/>
          <a:p>
            <a:r>
              <a:rPr lang="en-US" sz="3600" dirty="0">
                <a:solidFill>
                  <a:schemeClr val="dk1"/>
                </a:solidFill>
                <a:latin typeface="Arial"/>
                <a:ea typeface="Arial"/>
                <a:cs typeface="Arial"/>
                <a:sym typeface="Arial"/>
              </a:rPr>
              <a:t>Q&amp;A</a:t>
            </a:r>
            <a:endParaRPr lang="en-US" dirty="0"/>
          </a:p>
        </p:txBody>
      </p:sp>
      <p:pic>
        <p:nvPicPr>
          <p:cNvPr id="2" name="Picture 4" descr="Vertically Integrated Projects (VIP) - VIP Wiki Blog">
            <a:extLst>
              <a:ext uri="{FF2B5EF4-FFF2-40B4-BE49-F238E27FC236}">
                <a16:creationId xmlns:a16="http://schemas.microsoft.com/office/drawing/2014/main" id="{6CD728CE-A746-5291-EA74-3EFA98677328}"/>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2553020"/>
            <a:ext cx="9144000" cy="278923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C76F4F04-09CB-B1EE-4040-E6F14290649C}"/>
              </a:ext>
            </a:extLst>
          </p:cNvPr>
          <p:cNvSpPr>
            <a:spLocks noGrp="1"/>
          </p:cNvSpPr>
          <p:nvPr>
            <p:ph type="body" idx="1"/>
          </p:nvPr>
        </p:nvSpPr>
        <p:spPr>
          <a:xfrm>
            <a:off x="608029" y="1112363"/>
            <a:ext cx="7927942" cy="1395008"/>
          </a:xfrm>
        </p:spPr>
        <p:txBody>
          <a:bodyPr/>
          <a:lstStyle/>
          <a:p>
            <a:pPr marL="114300" indent="0" algn="ctr">
              <a:buNone/>
            </a:pPr>
            <a:r>
              <a:rPr lang="en-US" sz="4400" dirty="0" smtClean="0"/>
              <a:t>THANK YOU FOR YOUR ATTENTION</a:t>
            </a:r>
            <a:endParaRPr lang="en-US" sz="4400" dirty="0"/>
          </a:p>
        </p:txBody>
      </p:sp>
      <p:sp>
        <p:nvSpPr>
          <p:cNvPr id="5" name="Text Placeholder 2">
            <a:extLst>
              <a:ext uri="{FF2B5EF4-FFF2-40B4-BE49-F238E27FC236}">
                <a16:creationId xmlns:a16="http://schemas.microsoft.com/office/drawing/2014/main" id="{C76F4F04-09CB-B1EE-4040-E6F14290649C}"/>
              </a:ext>
            </a:extLst>
          </p:cNvPr>
          <p:cNvSpPr txBox="1">
            <a:spLocks/>
          </p:cNvSpPr>
          <p:nvPr/>
        </p:nvSpPr>
        <p:spPr>
          <a:xfrm>
            <a:off x="0" y="3075176"/>
            <a:ext cx="3592945" cy="13950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imes New Roman"/>
                <a:ea typeface="Times New Roman"/>
                <a:cs typeface="Times New Roman"/>
                <a:sym typeface="Times New Roman"/>
              </a:defRPr>
            </a:lvl1pPr>
            <a:lvl2pPr marL="914400" marR="0" lvl="1"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Malgun Gothic"/>
                <a:ea typeface="Malgun Gothic"/>
                <a:cs typeface="Malgun Gothic"/>
                <a:sym typeface="Malgun Gothic"/>
              </a:defRPr>
            </a:lvl9pPr>
          </a:lstStyle>
          <a:p>
            <a:pPr marL="114300" indent="0" algn="ctr">
              <a:buFont typeface="Arial"/>
              <a:buNone/>
            </a:pPr>
            <a:r>
              <a:rPr lang="en-US" sz="3600" dirty="0" smtClean="0">
                <a:solidFill>
                  <a:schemeClr val="bg1"/>
                </a:solidFill>
              </a:rPr>
              <a:t>Feel free if you have a questions</a:t>
            </a: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Product Overview </a:t>
            </a:r>
          </a:p>
        </p:txBody>
      </p:sp>
      <p:sp>
        <p:nvSpPr>
          <p:cNvPr id="3" name="Text Placeholder 2">
            <a:extLst>
              <a:ext uri="{FF2B5EF4-FFF2-40B4-BE49-F238E27FC236}">
                <a16:creationId xmlns:a16="http://schemas.microsoft.com/office/drawing/2014/main" id="{C76F4F04-09CB-B1EE-4040-E6F14290649C}"/>
              </a:ext>
            </a:extLst>
          </p:cNvPr>
          <p:cNvSpPr>
            <a:spLocks noGrp="1"/>
          </p:cNvSpPr>
          <p:nvPr>
            <p:ph type="body" idx="1"/>
          </p:nvPr>
        </p:nvSpPr>
        <p:spPr>
          <a:xfrm>
            <a:off x="575035" y="1112363"/>
            <a:ext cx="7927942" cy="5175314"/>
          </a:xfrm>
        </p:spPr>
        <p:txBody>
          <a:bodyPr/>
          <a:lstStyle/>
          <a:p>
            <a:pPr marL="114300" indent="0">
              <a:buNone/>
            </a:pPr>
            <a:r>
              <a:rPr lang="en-US" sz="2800" b="1" dirty="0"/>
              <a:t>Our Product: </a:t>
            </a:r>
            <a:r>
              <a:rPr lang="en-US" sz="2800" b="1" dirty="0" err="1"/>
              <a:t>RoboLib</a:t>
            </a:r>
            <a:r>
              <a:rPr lang="en-US" sz="2800" dirty="0"/>
              <a:t> </a:t>
            </a:r>
            <a:r>
              <a:rPr lang="en-US" sz="2800" dirty="0" err="1"/>
              <a:t>RoboLib</a:t>
            </a:r>
            <a:r>
              <a:rPr lang="en-US" sz="2800" dirty="0"/>
              <a:t> aims to enhance library operations by automating the following tasks:</a:t>
            </a:r>
          </a:p>
          <a:p>
            <a:pPr>
              <a:lnSpc>
                <a:spcPct val="150000"/>
              </a:lnSpc>
            </a:pPr>
            <a:r>
              <a:rPr lang="en-US" sz="2000" dirty="0"/>
              <a:t>Helping users locate books.</a:t>
            </a:r>
          </a:p>
          <a:p>
            <a:pPr>
              <a:lnSpc>
                <a:spcPct val="150000"/>
              </a:lnSpc>
            </a:pPr>
            <a:r>
              <a:rPr lang="en-US" sz="2000" dirty="0"/>
              <a:t>Guiding users to library sections.</a:t>
            </a:r>
          </a:p>
          <a:p>
            <a:pPr>
              <a:lnSpc>
                <a:spcPct val="150000"/>
              </a:lnSpc>
            </a:pPr>
            <a:r>
              <a:rPr lang="en-US" sz="2000" dirty="0"/>
              <a:t>Assisting with book returns.</a:t>
            </a:r>
          </a:p>
          <a:p>
            <a:pPr>
              <a:lnSpc>
                <a:spcPct val="150000"/>
              </a:lnSpc>
            </a:pPr>
            <a:r>
              <a:rPr lang="en-US" sz="2000" dirty="0"/>
              <a:t>Answering library-related queries.</a:t>
            </a:r>
          </a:p>
          <a:p>
            <a:pPr>
              <a:lnSpc>
                <a:spcPct val="150000"/>
              </a:lnSpc>
            </a:pPr>
            <a:r>
              <a:rPr lang="en-US" sz="2000" dirty="0"/>
              <a:t>Locating multiple books efficiently.</a:t>
            </a:r>
          </a:p>
          <a:p>
            <a:pPr>
              <a:lnSpc>
                <a:spcPct val="150000"/>
              </a:lnSpc>
            </a:pPr>
            <a:r>
              <a:rPr lang="en-US" sz="2000" dirty="0"/>
              <a:t>Assisting with inventory management.</a:t>
            </a:r>
          </a:p>
          <a:p>
            <a:pPr>
              <a:lnSpc>
                <a:spcPct val="150000"/>
              </a:lnSpc>
            </a:pPr>
            <a:r>
              <a:rPr lang="en-US" sz="2000" dirty="0"/>
              <a:t>Providing library information.</a:t>
            </a:r>
          </a:p>
          <a:p>
            <a:pPr marL="114300" indent="0" algn="just">
              <a:buNone/>
            </a:pPr>
            <a:endParaRPr lang="en-US" sz="2800" dirty="0"/>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227" y="2545897"/>
            <a:ext cx="3333750" cy="3333750"/>
          </a:xfrm>
          <a:prstGeom prst="rect">
            <a:avLst/>
          </a:prstGeom>
        </p:spPr>
      </p:pic>
    </p:spTree>
    <p:extLst>
      <p:ext uri="{BB962C8B-B14F-4D97-AF65-F5344CB8AC3E}">
        <p14:creationId xmlns:p14="http://schemas.microsoft.com/office/powerpoint/2010/main" val="4063091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Problem Statement</a:t>
            </a:r>
          </a:p>
        </p:txBody>
      </p:sp>
      <p:sp>
        <p:nvSpPr>
          <p:cNvPr id="3" name="Text Placeholder 2">
            <a:extLst>
              <a:ext uri="{FF2B5EF4-FFF2-40B4-BE49-F238E27FC236}">
                <a16:creationId xmlns:a16="http://schemas.microsoft.com/office/drawing/2014/main" id="{C76F4F04-09CB-B1EE-4040-E6F14290649C}"/>
              </a:ext>
            </a:extLst>
          </p:cNvPr>
          <p:cNvSpPr>
            <a:spLocks noGrp="1"/>
          </p:cNvSpPr>
          <p:nvPr>
            <p:ph type="body" idx="1"/>
          </p:nvPr>
        </p:nvSpPr>
        <p:spPr>
          <a:xfrm>
            <a:off x="0" y="1158545"/>
            <a:ext cx="5883564" cy="5175314"/>
          </a:xfrm>
        </p:spPr>
        <p:txBody>
          <a:bodyPr/>
          <a:lstStyle/>
          <a:p>
            <a:pPr marL="114300" indent="0">
              <a:buNone/>
            </a:pPr>
            <a:r>
              <a:rPr lang="en-US" b="1" dirty="0"/>
              <a:t>Challenges in Modern Libraries:</a:t>
            </a:r>
            <a:endParaRPr lang="en-US" dirty="0"/>
          </a:p>
          <a:p>
            <a:r>
              <a:rPr lang="en-US" sz="1800" dirty="0"/>
              <a:t>Inefficient book location and navigation.</a:t>
            </a:r>
          </a:p>
          <a:p>
            <a:r>
              <a:rPr lang="en-US" sz="1800" dirty="0"/>
              <a:t>Time-consuming </a:t>
            </a:r>
            <a:r>
              <a:rPr lang="en-US" sz="1800" dirty="0" err="1"/>
              <a:t>reshelving</a:t>
            </a:r>
            <a:r>
              <a:rPr lang="en-US" sz="1800" dirty="0"/>
              <a:t> tasks.</a:t>
            </a:r>
          </a:p>
          <a:p>
            <a:r>
              <a:rPr lang="en-US" sz="1800" dirty="0"/>
              <a:t>Overburdened staff.</a:t>
            </a:r>
          </a:p>
          <a:p>
            <a:r>
              <a:rPr lang="en-US" sz="1800" dirty="0"/>
              <a:t>Manual inventory management discrepancies.</a:t>
            </a:r>
          </a:p>
          <a:p>
            <a:r>
              <a:rPr lang="en-US" sz="1800" dirty="0"/>
              <a:t>Navigational difficulties in large libraries.</a:t>
            </a:r>
          </a:p>
          <a:p>
            <a:pPr marL="114300" indent="0">
              <a:buNone/>
            </a:pPr>
            <a:r>
              <a:rPr lang="en-US" b="1" dirty="0"/>
              <a:t>Our Solution:</a:t>
            </a:r>
            <a:r>
              <a:rPr lang="en-US" dirty="0"/>
              <a:t> </a:t>
            </a:r>
            <a:r>
              <a:rPr lang="en-US" dirty="0" err="1"/>
              <a:t>RoboLib</a:t>
            </a:r>
            <a:r>
              <a:rPr lang="en-US" dirty="0"/>
              <a:t> integrates navigation, </a:t>
            </a:r>
          </a:p>
          <a:p>
            <a:pPr marL="114300" indent="0">
              <a:buNone/>
            </a:pPr>
            <a:r>
              <a:rPr lang="en-US" dirty="0"/>
              <a:t>QR scanning, and voice interaction to:</a:t>
            </a:r>
          </a:p>
          <a:p>
            <a:r>
              <a:rPr lang="en-US" sz="1800" dirty="0"/>
              <a:t>Enhance operational efficiency.</a:t>
            </a:r>
          </a:p>
          <a:p>
            <a:r>
              <a:rPr lang="en-US" sz="1800" dirty="0"/>
              <a:t>Improve user experience.</a:t>
            </a:r>
          </a:p>
          <a:p>
            <a:r>
              <a:rPr lang="en-US" sz="1800" dirty="0"/>
              <a:t>Automate repetitive tasks, allowing staff to focus on complex duties.</a:t>
            </a:r>
          </a:p>
          <a:p>
            <a:pPr marL="114300" indent="0" algn="just">
              <a:buNone/>
            </a:pPr>
            <a:endParaRPr lang="en-US" dirty="0"/>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026" name="Picture 2" descr="Pictur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691" y="1158545"/>
            <a:ext cx="4045528" cy="292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245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Technology Overview</a:t>
            </a:r>
          </a:p>
        </p:txBody>
      </p:sp>
      <p:sp>
        <p:nvSpPr>
          <p:cNvPr id="3" name="Text Placeholder 2">
            <a:extLst>
              <a:ext uri="{FF2B5EF4-FFF2-40B4-BE49-F238E27FC236}">
                <a16:creationId xmlns:a16="http://schemas.microsoft.com/office/drawing/2014/main" id="{C76F4F04-09CB-B1EE-4040-E6F14290649C}"/>
              </a:ext>
            </a:extLst>
          </p:cNvPr>
          <p:cNvSpPr>
            <a:spLocks noGrp="1"/>
          </p:cNvSpPr>
          <p:nvPr>
            <p:ph type="body" idx="1"/>
          </p:nvPr>
        </p:nvSpPr>
        <p:spPr>
          <a:xfrm>
            <a:off x="1" y="1047561"/>
            <a:ext cx="6243782" cy="5175314"/>
          </a:xfrm>
        </p:spPr>
        <p:txBody>
          <a:bodyPr/>
          <a:lstStyle/>
          <a:p>
            <a:pPr marL="114300" indent="0">
              <a:buNone/>
            </a:pPr>
            <a:r>
              <a:rPr lang="en-US" b="1" dirty="0"/>
              <a:t>Primary Technologies:</a:t>
            </a:r>
            <a:endParaRPr lang="en-US" dirty="0"/>
          </a:p>
          <a:p>
            <a:r>
              <a:rPr lang="en-US" b="1" dirty="0"/>
              <a:t>Hardware:</a:t>
            </a:r>
            <a:endParaRPr lang="en-US" dirty="0"/>
          </a:p>
          <a:p>
            <a:pPr lvl="1">
              <a:lnSpc>
                <a:spcPct val="150000"/>
              </a:lnSpc>
            </a:pPr>
            <a:r>
              <a:rPr lang="en-US" sz="1600" dirty="0" err="1"/>
              <a:t>TurtleBot</a:t>
            </a:r>
            <a:r>
              <a:rPr lang="en-US" sz="1600" dirty="0"/>
              <a:t> 3: Movement and obstacle detection.</a:t>
            </a:r>
          </a:p>
          <a:p>
            <a:pPr lvl="1">
              <a:lnSpc>
                <a:spcPct val="150000"/>
              </a:lnSpc>
            </a:pPr>
            <a:r>
              <a:rPr lang="en-US" sz="1600" dirty="0"/>
              <a:t>LiDAR Sensor: Mapping and obstacle avoidance.</a:t>
            </a:r>
          </a:p>
          <a:p>
            <a:pPr lvl="1">
              <a:lnSpc>
                <a:spcPct val="150000"/>
              </a:lnSpc>
            </a:pPr>
            <a:r>
              <a:rPr lang="en-US" sz="1600" dirty="0"/>
              <a:t>QR Scanner: Book and shelf identification.</a:t>
            </a:r>
          </a:p>
          <a:p>
            <a:pPr lvl="1">
              <a:lnSpc>
                <a:spcPct val="150000"/>
              </a:lnSpc>
            </a:pPr>
            <a:r>
              <a:rPr lang="en-US" sz="1600" dirty="0"/>
              <a:t>Microphone: Voice command capture.</a:t>
            </a:r>
          </a:p>
          <a:p>
            <a:r>
              <a:rPr lang="en-US" b="1" dirty="0"/>
              <a:t>Software:</a:t>
            </a:r>
            <a:endParaRPr lang="en-US" dirty="0"/>
          </a:p>
          <a:p>
            <a:pPr lvl="1">
              <a:lnSpc>
                <a:spcPct val="150000"/>
              </a:lnSpc>
            </a:pPr>
            <a:r>
              <a:rPr lang="en-US" sz="1600" dirty="0"/>
              <a:t>ROS (Robot Operating System): Core framework.</a:t>
            </a:r>
          </a:p>
          <a:p>
            <a:pPr lvl="1">
              <a:lnSpc>
                <a:spcPct val="150000"/>
              </a:lnSpc>
            </a:pPr>
            <a:r>
              <a:rPr lang="en-US" sz="1600" dirty="0"/>
              <a:t>SLAM: Navigation and mapping.</a:t>
            </a:r>
          </a:p>
          <a:p>
            <a:pPr lvl="1">
              <a:lnSpc>
                <a:spcPct val="150000"/>
              </a:lnSpc>
            </a:pPr>
            <a:r>
              <a:rPr lang="en-US" sz="1600" dirty="0"/>
              <a:t>Speech Recognition: User interaction.</a:t>
            </a:r>
          </a:p>
          <a:p>
            <a:pPr lvl="1">
              <a:lnSpc>
                <a:spcPct val="150000"/>
              </a:lnSpc>
            </a:pPr>
            <a:r>
              <a:rPr lang="en-US" sz="1600" dirty="0"/>
              <a:t>Library Database Integration: Real-time data access.</a:t>
            </a:r>
          </a:p>
          <a:p>
            <a:pPr lvl="1">
              <a:lnSpc>
                <a:spcPct val="150000"/>
              </a:lnSpc>
            </a:pPr>
            <a:r>
              <a:rPr lang="en-US" sz="1600" dirty="0"/>
              <a:t>Python: Logic and algorithm implementation.</a:t>
            </a:r>
          </a:p>
          <a:p>
            <a:pPr marL="114300" indent="0" algn="just">
              <a:buNone/>
            </a:pPr>
            <a:endParaRPr lang="en-US" dirty="0"/>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2050" name="Picture 2" descr="Pictur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7021" y="1838036"/>
            <a:ext cx="3274711" cy="18472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cture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80" y="3860317"/>
            <a:ext cx="3267652" cy="218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8736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Task Breakdown</a:t>
            </a:r>
          </a:p>
        </p:txBody>
      </p:sp>
      <p:sp>
        <p:nvSpPr>
          <p:cNvPr id="3" name="Text Placeholder 2">
            <a:extLst>
              <a:ext uri="{FF2B5EF4-FFF2-40B4-BE49-F238E27FC236}">
                <a16:creationId xmlns:a16="http://schemas.microsoft.com/office/drawing/2014/main" id="{C76F4F04-09CB-B1EE-4040-E6F14290649C}"/>
              </a:ext>
            </a:extLst>
          </p:cNvPr>
          <p:cNvSpPr>
            <a:spLocks noGrp="1"/>
          </p:cNvSpPr>
          <p:nvPr>
            <p:ph type="body" idx="1"/>
          </p:nvPr>
        </p:nvSpPr>
        <p:spPr>
          <a:xfrm>
            <a:off x="575035" y="1112363"/>
            <a:ext cx="7927942" cy="5175314"/>
          </a:xfrm>
        </p:spPr>
        <p:txBody>
          <a:bodyPr/>
          <a:lstStyle/>
          <a:p>
            <a:pPr marL="114300" indent="0">
              <a:buNone/>
            </a:pPr>
            <a:r>
              <a:rPr lang="en-US" b="1" dirty="0"/>
              <a:t>Core Tasks:</a:t>
            </a:r>
            <a:endParaRPr lang="en-US" dirty="0"/>
          </a:p>
          <a:p>
            <a:r>
              <a:rPr lang="en-US" b="1" dirty="0"/>
              <a:t>Mapping the Library:</a:t>
            </a:r>
            <a:r>
              <a:rPr lang="en-US" dirty="0"/>
              <a:t/>
            </a:r>
            <a:br>
              <a:rPr lang="en-US" dirty="0"/>
            </a:br>
            <a:r>
              <a:rPr lang="en-US" dirty="0"/>
              <a:t>SLAM creates a digital map for navigation.</a:t>
            </a:r>
          </a:p>
          <a:p>
            <a:r>
              <a:rPr lang="en-US" b="1" dirty="0"/>
              <a:t>Book Location Assistance:</a:t>
            </a:r>
            <a:r>
              <a:rPr lang="en-US" dirty="0"/>
              <a:t/>
            </a:r>
            <a:br>
              <a:rPr lang="en-US" dirty="0"/>
            </a:br>
            <a:r>
              <a:rPr lang="en-US" dirty="0"/>
              <a:t>Use QR codes to find books efficiently.</a:t>
            </a:r>
          </a:p>
          <a:p>
            <a:r>
              <a:rPr lang="en-US" b="1" dirty="0" err="1"/>
              <a:t>Reshelving</a:t>
            </a:r>
            <a:r>
              <a:rPr lang="en-US" b="1" dirty="0"/>
              <a:t> Assistance:</a:t>
            </a:r>
            <a:r>
              <a:rPr lang="en-US" dirty="0"/>
              <a:t/>
            </a:r>
            <a:br>
              <a:rPr lang="en-US" dirty="0"/>
            </a:br>
            <a:r>
              <a:rPr lang="en-US" dirty="0"/>
              <a:t>Guides users to the correct shelf.</a:t>
            </a:r>
          </a:p>
          <a:p>
            <a:r>
              <a:rPr lang="en-US" b="1" dirty="0"/>
              <a:t>Inventory Checks:</a:t>
            </a:r>
            <a:r>
              <a:rPr lang="en-US" dirty="0"/>
              <a:t/>
            </a:r>
            <a:br>
              <a:rPr lang="en-US" dirty="0"/>
            </a:br>
            <a:r>
              <a:rPr lang="en-US" dirty="0"/>
              <a:t>Automates shelf scanning for discrepancies.</a:t>
            </a:r>
          </a:p>
          <a:p>
            <a:r>
              <a:rPr lang="en-US" b="1" dirty="0"/>
              <a:t>User Interaction:</a:t>
            </a:r>
            <a:r>
              <a:rPr lang="en-US" dirty="0"/>
              <a:t/>
            </a:r>
            <a:br>
              <a:rPr lang="en-US" dirty="0"/>
            </a:br>
            <a:r>
              <a:rPr lang="en-US" dirty="0"/>
              <a:t>Uses voice recognition for natural communication.</a:t>
            </a:r>
          </a:p>
          <a:p>
            <a:pPr marL="114300" indent="0" algn="just">
              <a:buNone/>
            </a:pPr>
            <a:endParaRPr lang="en-US" dirty="0"/>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2179176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User Interaction</a:t>
            </a:r>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37" y="1514475"/>
            <a:ext cx="7629525" cy="3829050"/>
          </a:xfrm>
          <a:prstGeom prst="rect">
            <a:avLst/>
          </a:prstGeom>
        </p:spPr>
      </p:pic>
    </p:spTree>
    <p:extLst>
      <p:ext uri="{BB962C8B-B14F-4D97-AF65-F5344CB8AC3E}">
        <p14:creationId xmlns:p14="http://schemas.microsoft.com/office/powerpoint/2010/main" val="42859514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Technical Details</a:t>
            </a:r>
          </a:p>
        </p:txBody>
      </p:sp>
      <p:sp>
        <p:nvSpPr>
          <p:cNvPr id="3" name="Text Placeholder 2">
            <a:extLst>
              <a:ext uri="{FF2B5EF4-FFF2-40B4-BE49-F238E27FC236}">
                <a16:creationId xmlns:a16="http://schemas.microsoft.com/office/drawing/2014/main" id="{C76F4F04-09CB-B1EE-4040-E6F14290649C}"/>
              </a:ext>
            </a:extLst>
          </p:cNvPr>
          <p:cNvSpPr>
            <a:spLocks noGrp="1"/>
          </p:cNvSpPr>
          <p:nvPr>
            <p:ph type="body" idx="1"/>
          </p:nvPr>
        </p:nvSpPr>
        <p:spPr>
          <a:xfrm>
            <a:off x="575035" y="1112363"/>
            <a:ext cx="7927942" cy="5175314"/>
          </a:xfrm>
        </p:spPr>
        <p:txBody>
          <a:bodyPr/>
          <a:lstStyle/>
          <a:p>
            <a:pPr marL="114300" indent="0">
              <a:buNone/>
            </a:pPr>
            <a:r>
              <a:rPr lang="en-US" b="1" dirty="0"/>
              <a:t>Hardware Setup:</a:t>
            </a:r>
            <a:endParaRPr lang="en-US" dirty="0"/>
          </a:p>
          <a:p>
            <a:r>
              <a:rPr lang="en-US" dirty="0" err="1"/>
              <a:t>TurtleBot</a:t>
            </a:r>
            <a:r>
              <a:rPr lang="en-US" dirty="0"/>
              <a:t> base with LiDAR and QR Scanner.</a:t>
            </a:r>
          </a:p>
          <a:p>
            <a:r>
              <a:rPr lang="en-US" dirty="0"/>
              <a:t>Raspberry Pi for processing.</a:t>
            </a:r>
          </a:p>
          <a:p>
            <a:pPr marL="114300" indent="0">
              <a:buNone/>
            </a:pPr>
            <a:r>
              <a:rPr lang="en-US" b="1" dirty="0"/>
              <a:t>Software Setup:</a:t>
            </a:r>
            <a:endParaRPr lang="en-US" dirty="0"/>
          </a:p>
          <a:p>
            <a:r>
              <a:rPr lang="en-US" dirty="0"/>
              <a:t>ROS integration for real-time task management.</a:t>
            </a:r>
          </a:p>
          <a:p>
            <a:r>
              <a:rPr lang="en-US" dirty="0"/>
              <a:t>Python for algorithms and database interaction.</a:t>
            </a:r>
          </a:p>
          <a:p>
            <a:r>
              <a:rPr lang="en-US" dirty="0"/>
              <a:t>SLAM for navigation.</a:t>
            </a:r>
          </a:p>
          <a:p>
            <a:r>
              <a:rPr lang="en-US" dirty="0"/>
              <a:t>Google Speech-to-Text for voice commands.</a:t>
            </a:r>
          </a:p>
          <a:p>
            <a:pPr marL="114300" indent="0" algn="just">
              <a:buNone/>
            </a:pPr>
            <a:endParaRPr lang="en-US" dirty="0"/>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7920745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6A9D-C914-7903-DD6E-91A9902D3D15}"/>
              </a:ext>
            </a:extLst>
          </p:cNvPr>
          <p:cNvSpPr>
            <a:spLocks noGrp="1"/>
          </p:cNvSpPr>
          <p:nvPr>
            <p:ph type="title"/>
          </p:nvPr>
        </p:nvSpPr>
        <p:spPr>
          <a:xfrm>
            <a:off x="457200" y="80649"/>
            <a:ext cx="8229600" cy="725488"/>
          </a:xfrm>
        </p:spPr>
        <p:txBody>
          <a:bodyPr/>
          <a:lstStyle/>
          <a:p>
            <a:r>
              <a:rPr lang="en-US" dirty="0"/>
              <a:t>Programming and Algorithms</a:t>
            </a:r>
          </a:p>
        </p:txBody>
      </p:sp>
      <p:sp>
        <p:nvSpPr>
          <p:cNvPr id="3" name="Text Placeholder 2">
            <a:extLst>
              <a:ext uri="{FF2B5EF4-FFF2-40B4-BE49-F238E27FC236}">
                <a16:creationId xmlns:a16="http://schemas.microsoft.com/office/drawing/2014/main" id="{C76F4F04-09CB-B1EE-4040-E6F14290649C}"/>
              </a:ext>
            </a:extLst>
          </p:cNvPr>
          <p:cNvSpPr>
            <a:spLocks noGrp="1"/>
          </p:cNvSpPr>
          <p:nvPr>
            <p:ph type="body" idx="1"/>
          </p:nvPr>
        </p:nvSpPr>
        <p:spPr>
          <a:xfrm>
            <a:off x="575035" y="1112363"/>
            <a:ext cx="7927942" cy="5175314"/>
          </a:xfrm>
        </p:spPr>
        <p:txBody>
          <a:bodyPr/>
          <a:lstStyle/>
          <a:p>
            <a:r>
              <a:rPr lang="en-US" b="1" dirty="0"/>
              <a:t>Key Algorithms:</a:t>
            </a:r>
            <a:endParaRPr lang="en-US" dirty="0"/>
          </a:p>
          <a:p>
            <a:r>
              <a:rPr lang="en-US" b="1" dirty="0"/>
              <a:t>A</a:t>
            </a:r>
            <a:r>
              <a:rPr lang="en-US" dirty="0"/>
              <a:t>* Algorithm:** Shortest pathfinding.</a:t>
            </a:r>
          </a:p>
          <a:p>
            <a:r>
              <a:rPr lang="en-US" b="1" dirty="0" err="1"/>
              <a:t>Dijkstra’s</a:t>
            </a:r>
            <a:r>
              <a:rPr lang="en-US" b="1" dirty="0"/>
              <a:t> Algorithm:</a:t>
            </a:r>
            <a:r>
              <a:rPr lang="en-US" dirty="0"/>
              <a:t> Optimal </a:t>
            </a:r>
            <a:r>
              <a:rPr lang="en-US" dirty="0" err="1"/>
              <a:t>reshelving</a:t>
            </a:r>
            <a:r>
              <a:rPr lang="en-US" dirty="0"/>
              <a:t> routes.</a:t>
            </a:r>
          </a:p>
          <a:p>
            <a:r>
              <a:rPr lang="en-US" b="1" dirty="0"/>
              <a:t>Dynamic Window Approach (DWA):</a:t>
            </a:r>
            <a:r>
              <a:rPr lang="en-US" dirty="0"/>
              <a:t> Obstacle avoidance.</a:t>
            </a:r>
          </a:p>
          <a:p>
            <a:r>
              <a:rPr lang="en-US" b="1" dirty="0"/>
              <a:t>SLAM:</a:t>
            </a:r>
            <a:r>
              <a:rPr lang="en-US" dirty="0"/>
              <a:t> Localization and mapping.</a:t>
            </a:r>
          </a:p>
          <a:p>
            <a:r>
              <a:rPr lang="en-US" b="1" dirty="0"/>
              <a:t>Natural Language Processing (NLP):</a:t>
            </a:r>
            <a:r>
              <a:rPr lang="en-US" dirty="0"/>
              <a:t> Understands user queries.</a:t>
            </a:r>
          </a:p>
          <a:p>
            <a:r>
              <a:rPr lang="en-US" b="1" dirty="0"/>
              <a:t>Floyd-</a:t>
            </a:r>
            <a:r>
              <a:rPr lang="en-US" b="1" dirty="0" err="1"/>
              <a:t>Warshall</a:t>
            </a:r>
            <a:r>
              <a:rPr lang="en-US" b="1" dirty="0"/>
              <a:t> Algorithm:</a:t>
            </a:r>
            <a:r>
              <a:rPr lang="en-US" dirty="0"/>
              <a:t> Multi-point navigation.</a:t>
            </a:r>
          </a:p>
          <a:p>
            <a:pPr marL="114300" indent="0" algn="just">
              <a:buNone/>
            </a:pPr>
            <a:endParaRPr lang="en-US" dirty="0"/>
          </a:p>
        </p:txBody>
      </p:sp>
      <p:sp>
        <p:nvSpPr>
          <p:cNvPr id="4" name="Slide Number Placeholder 3">
            <a:extLst>
              <a:ext uri="{FF2B5EF4-FFF2-40B4-BE49-F238E27FC236}">
                <a16:creationId xmlns:a16="http://schemas.microsoft.com/office/drawing/2014/main" id="{D5334B03-B78E-5E02-E460-44BD0D1C1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5775896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618</Words>
  <Application>Microsoft Office PowerPoint</Application>
  <PresentationFormat>Экран (4:3)</PresentationFormat>
  <Paragraphs>149</Paragraphs>
  <Slides>24</Slides>
  <Notes>3</Notes>
  <HiddenSlides>0</HiddenSlides>
  <MMClips>2</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24</vt:i4>
      </vt:variant>
    </vt:vector>
  </HeadingPairs>
  <TitlesOfParts>
    <vt:vector size="30" baseType="lpstr">
      <vt:lpstr>Malgun Gothic</vt:lpstr>
      <vt:lpstr>Gulim</vt:lpstr>
      <vt:lpstr>Times New Roman</vt:lpstr>
      <vt:lpstr>Arial</vt:lpstr>
      <vt:lpstr>Helvetica Light</vt:lpstr>
      <vt:lpstr>Office 테마</vt:lpstr>
      <vt:lpstr>   Smart Libraries, Smarter Assistance: Introducing RoboLib   </vt:lpstr>
      <vt:lpstr>Contents</vt:lpstr>
      <vt:lpstr>Product Overview </vt:lpstr>
      <vt:lpstr>Problem Statement</vt:lpstr>
      <vt:lpstr>Technology Overview</vt:lpstr>
      <vt:lpstr>Task Breakdown</vt:lpstr>
      <vt:lpstr>User Interaction</vt:lpstr>
      <vt:lpstr>Technical Details</vt:lpstr>
      <vt:lpstr>Programming and Algorithms</vt:lpstr>
      <vt:lpstr>Speech to Text Algorithm</vt:lpstr>
      <vt:lpstr>NLP Algorithm</vt:lpstr>
      <vt:lpstr>Books Database</vt:lpstr>
      <vt:lpstr>Facial Expression recognition</vt:lpstr>
      <vt:lpstr>3D Model</vt:lpstr>
      <vt:lpstr>3D Model</vt:lpstr>
      <vt:lpstr>Sketch</vt:lpstr>
      <vt:lpstr>Video Demo</vt:lpstr>
      <vt:lpstr>Algorithm for face emotion</vt:lpstr>
      <vt:lpstr>Slam G Mapping</vt:lpstr>
      <vt:lpstr>Slam G Mapping</vt:lpstr>
      <vt:lpstr>Benefits</vt:lpstr>
      <vt:lpstr>Conclusion</vt:lpstr>
      <vt:lpstr>References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application system (ISE4132)  Week 2  Lecture</dc:title>
  <dc:creator>Windows XP</dc:creator>
  <cp:lastModifiedBy>KOZIMJON</cp:lastModifiedBy>
  <cp:revision>33</cp:revision>
  <dcterms:created xsi:type="dcterms:W3CDTF">2008-01-15T12:33:21Z</dcterms:created>
  <dcterms:modified xsi:type="dcterms:W3CDTF">2024-12-13T08:34:12Z</dcterms:modified>
</cp:coreProperties>
</file>